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32"/>
  </p:notesMasterIdLst>
  <p:sldIdLst>
    <p:sldId id="256" r:id="rId3"/>
    <p:sldId id="257" r:id="rId4"/>
    <p:sldId id="258" r:id="rId5"/>
    <p:sldId id="261" r:id="rId6"/>
    <p:sldId id="259" r:id="rId7"/>
    <p:sldId id="260" r:id="rId8"/>
    <p:sldId id="262" r:id="rId9"/>
    <p:sldId id="263" r:id="rId10"/>
    <p:sldId id="264" r:id="rId11"/>
    <p:sldId id="265" r:id="rId12"/>
    <p:sldId id="266" r:id="rId13"/>
    <p:sldId id="267" r:id="rId14"/>
    <p:sldId id="268" r:id="rId15"/>
    <p:sldId id="269" r:id="rId16"/>
    <p:sldId id="270" r:id="rId17"/>
    <p:sldId id="272" r:id="rId18"/>
    <p:sldId id="271" r:id="rId19"/>
    <p:sldId id="280" r:id="rId20"/>
    <p:sldId id="281" r:id="rId21"/>
    <p:sldId id="282" r:id="rId22"/>
    <p:sldId id="273" r:id="rId23"/>
    <p:sldId id="274" r:id="rId24"/>
    <p:sldId id="275" r:id="rId25"/>
    <p:sldId id="276" r:id="rId26"/>
    <p:sldId id="277" r:id="rId27"/>
    <p:sldId id="278" r:id="rId28"/>
    <p:sldId id="279" r:id="rId29"/>
    <p:sldId id="283" r:id="rId30"/>
    <p:sldId id="284"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ZYQGYaSfzweT15JjEd677rnVF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74" d="100"/>
          <a:sy n="74" d="100"/>
        </p:scale>
        <p:origin x="94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79835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985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21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53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575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98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47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508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945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474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7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059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672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38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657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863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5080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957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47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360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9707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840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22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389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272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79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372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5" name="Google Shape;2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285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17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293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2"/>
        <p:cNvGrpSpPr/>
        <p:nvPr/>
      </p:nvGrpSpPr>
      <p:grpSpPr>
        <a:xfrm>
          <a:off x="0" y="0"/>
          <a:ext cx="0" cy="0"/>
          <a:chOff x="0" y="0"/>
          <a:chExt cx="0" cy="0"/>
        </a:xfrm>
      </p:grpSpPr>
      <p:sp>
        <p:nvSpPr>
          <p:cNvPr id="73" name="Google Shape;73;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9"/>
        <p:cNvGrpSpPr/>
        <p:nvPr/>
      </p:nvGrpSpPr>
      <p:grpSpPr>
        <a:xfrm>
          <a:off x="0" y="0"/>
          <a:ext cx="0" cy="0"/>
          <a:chOff x="0" y="0"/>
          <a:chExt cx="0" cy="0"/>
        </a:xfrm>
      </p:grpSpPr>
      <p:sp>
        <p:nvSpPr>
          <p:cNvPr id="80" name="Google Shape;80;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4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6"/>
        <p:cNvGrpSpPr/>
        <p:nvPr/>
      </p:nvGrpSpPr>
      <p:grpSpPr>
        <a:xfrm>
          <a:off x="0" y="0"/>
          <a:ext cx="0" cy="0"/>
          <a:chOff x="0" y="0"/>
          <a:chExt cx="0" cy="0"/>
        </a:xfrm>
      </p:grpSpPr>
      <p:sp>
        <p:nvSpPr>
          <p:cNvPr id="87" name="Google Shape;87;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2"/>
        <p:cNvGrpSpPr/>
        <p:nvPr/>
      </p:nvGrpSpPr>
      <p:grpSpPr>
        <a:xfrm>
          <a:off x="0" y="0"/>
          <a:ext cx="0" cy="0"/>
          <a:chOff x="0" y="0"/>
          <a:chExt cx="0" cy="0"/>
        </a:xfrm>
      </p:grpSpPr>
      <p:sp>
        <p:nvSpPr>
          <p:cNvPr id="93" name="Google Shape;93;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9"/>
        <p:cNvGrpSpPr/>
        <p:nvPr/>
      </p:nvGrpSpPr>
      <p:grpSpPr>
        <a:xfrm>
          <a:off x="0" y="0"/>
          <a:ext cx="0" cy="0"/>
          <a:chOff x="0" y="0"/>
          <a:chExt cx="0" cy="0"/>
        </a:xfrm>
      </p:grpSpPr>
      <p:sp>
        <p:nvSpPr>
          <p:cNvPr id="30" name="Google Shape;30;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7"/>
        <p:cNvGrpSpPr/>
        <p:nvPr/>
      </p:nvGrpSpPr>
      <p:grpSpPr>
        <a:xfrm>
          <a:off x="0" y="0"/>
          <a:ext cx="0" cy="0"/>
          <a:chOff x="0" y="0"/>
          <a:chExt cx="0" cy="0"/>
        </a:xfrm>
      </p:grpSpPr>
      <p:sp>
        <p:nvSpPr>
          <p:cNvPr id="48" name="Google Shape;48;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4"/>
        <p:cNvGrpSpPr/>
        <p:nvPr/>
      </p:nvGrpSpPr>
      <p:grpSpPr>
        <a:xfrm>
          <a:off x="0" y="0"/>
          <a:ext cx="0" cy="0"/>
          <a:chOff x="0" y="0"/>
          <a:chExt cx="0" cy="0"/>
        </a:xfrm>
      </p:grpSpPr>
      <p:sp>
        <p:nvSpPr>
          <p:cNvPr id="55" name="Google Shape;55;p3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3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3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3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3"/>
        <p:cNvGrpSpPr/>
        <p:nvPr/>
      </p:nvGrpSpPr>
      <p:grpSpPr>
        <a:xfrm>
          <a:off x="0" y="0"/>
          <a:ext cx="0" cy="0"/>
          <a:chOff x="0" y="0"/>
          <a:chExt cx="0" cy="0"/>
        </a:xfrm>
      </p:grpSpPr>
      <p:sp>
        <p:nvSpPr>
          <p:cNvPr id="64" name="Google Shape;64;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8"/>
        <p:cNvGrpSpPr/>
        <p:nvPr/>
      </p:nvGrpSpPr>
      <p:grpSpPr>
        <a:xfrm>
          <a:off x="0" y="0"/>
          <a:ext cx="0" cy="0"/>
          <a:chOff x="0" y="0"/>
          <a:chExt cx="0" cy="0"/>
        </a:xfrm>
      </p:grpSpPr>
      <p:sp>
        <p:nvSpPr>
          <p:cNvPr id="69" name="Google Shape;6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sp>
        <p:nvSpPr>
          <p:cNvPr id="102" name="Google Shape;102;p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 name="Google Shape;103;p1"/>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sp>
        <p:nvSpPr>
          <p:cNvPr id="104" name="Google Shape;104;p1"/>
          <p:cNvSpPr txBox="1">
            <a:spLocks noGrp="1"/>
          </p:cNvSpPr>
          <p:nvPr>
            <p:ph type="ctrTitle"/>
          </p:nvPr>
        </p:nvSpPr>
        <p:spPr>
          <a:xfrm>
            <a:off x="4055891" y="2841675"/>
            <a:ext cx="6897171" cy="211308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FFFF"/>
              </a:buClr>
              <a:buSzPts val="11520"/>
              <a:buFont typeface="Calibri"/>
              <a:buNone/>
            </a:pPr>
            <a:r>
              <a:rPr lang="es-ES" sz="11520" dirty="0">
                <a:solidFill>
                  <a:srgbClr val="FFFFFF"/>
                </a:solidFill>
              </a:rPr>
              <a:t>PROYECTO</a:t>
            </a:r>
            <a:r>
              <a:rPr lang="es-ES" sz="7200" dirty="0">
                <a:solidFill>
                  <a:srgbClr val="FFFFFF"/>
                </a:solidFill>
              </a:rPr>
              <a:t/>
            </a:r>
            <a:br>
              <a:rPr lang="es-ES" sz="7200" dirty="0">
                <a:solidFill>
                  <a:srgbClr val="FFFFFF"/>
                </a:solidFill>
              </a:rPr>
            </a:br>
            <a:endParaRPr sz="7200" dirty="0">
              <a:solidFill>
                <a:srgbClr val="FFFFFF"/>
              </a:solidFill>
            </a:endParaRPr>
          </a:p>
        </p:txBody>
      </p:sp>
      <p:cxnSp>
        <p:nvCxnSpPr>
          <p:cNvPr id="105" name="Google Shape;105;p1"/>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06" name="Google Shape;106;p1"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107" name="Google Shape;107;p1"/>
          <p:cNvPicPr preferRelativeResize="0"/>
          <p:nvPr/>
        </p:nvPicPr>
        <p:blipFill rotWithShape="1">
          <a:blip r:embed="rId4">
            <a:alphaModFix/>
          </a:blip>
          <a:srcRect/>
          <a:stretch/>
        </p:blipFill>
        <p:spPr>
          <a:xfrm>
            <a:off x="1238938" y="2241550"/>
            <a:ext cx="2423604" cy="237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
        <p:cNvGrpSpPr/>
        <p:nvPr/>
      </p:nvGrpSpPr>
      <p:grpSpPr>
        <a:xfrm>
          <a:off x="0" y="0"/>
          <a:ext cx="0" cy="0"/>
          <a:chOff x="0" y="0"/>
          <a:chExt cx="0" cy="0"/>
        </a:xfrm>
      </p:grpSpPr>
      <p:sp>
        <p:nvSpPr>
          <p:cNvPr id="270" name="Google Shape;270;p1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1" name="Google Shape;271;p10"/>
          <p:cNvPicPr preferRelativeResize="0"/>
          <p:nvPr/>
        </p:nvPicPr>
        <p:blipFill rotWithShape="1">
          <a:blip r:embed="rId3">
            <a:alphaModFix amt="50000"/>
          </a:blip>
          <a:srcRect b="5857"/>
          <a:stretch/>
        </p:blipFill>
        <p:spPr>
          <a:xfrm>
            <a:off x="20" y="-8388"/>
            <a:ext cx="12191980" cy="6857999"/>
          </a:xfrm>
          <a:prstGeom prst="rect">
            <a:avLst/>
          </a:prstGeom>
          <a:noFill/>
          <a:ln>
            <a:noFill/>
          </a:ln>
        </p:spPr>
      </p:pic>
      <p:cxnSp>
        <p:nvCxnSpPr>
          <p:cNvPr id="272" name="Google Shape;272;p10"/>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grpSp>
        <p:nvGrpSpPr>
          <p:cNvPr id="273" name="Google Shape;273;p10"/>
          <p:cNvGrpSpPr/>
          <p:nvPr/>
        </p:nvGrpSpPr>
        <p:grpSpPr>
          <a:xfrm>
            <a:off x="229934" y="6261100"/>
            <a:ext cx="506666" cy="453146"/>
            <a:chOff x="0" y="0"/>
            <a:chExt cx="818866" cy="866064"/>
          </a:xfrm>
        </p:grpSpPr>
        <p:sp>
          <p:nvSpPr>
            <p:cNvPr id="274" name="Google Shape;274;p10"/>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0"/>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0"/>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0"/>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0"/>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10"/>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10"/>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0"/>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282" name="Google Shape;282;p10"/>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283" name="Google Shape;283;p10"/>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284" name="Google Shape;284;p10"/>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285" name="Google Shape;285;p10"/>
          <p:cNvPicPr preferRelativeResize="0"/>
          <p:nvPr/>
        </p:nvPicPr>
        <p:blipFill rotWithShape="1">
          <a:blip r:embed="rId4">
            <a:alphaModFix/>
          </a:blip>
          <a:srcRect l="42442" t="64444" r="55492" b="34210"/>
          <a:stretch/>
        </p:blipFill>
        <p:spPr>
          <a:xfrm>
            <a:off x="4030724" y="5513285"/>
            <a:ext cx="411815" cy="151002"/>
          </a:xfrm>
          <a:prstGeom prst="rect">
            <a:avLst/>
          </a:prstGeom>
          <a:noFill/>
          <a:ln>
            <a:noFill/>
          </a:ln>
        </p:spPr>
      </p:pic>
      <p:pic>
        <p:nvPicPr>
          <p:cNvPr id="286" name="Google Shape;286;p10"/>
          <p:cNvPicPr preferRelativeResize="0"/>
          <p:nvPr/>
        </p:nvPicPr>
        <p:blipFill rotWithShape="1">
          <a:blip r:embed="rId5">
            <a:alphaModFix/>
          </a:blip>
          <a:srcRect l="33432" t="16818" r="34369" b="8114"/>
          <a:stretch/>
        </p:blipFill>
        <p:spPr>
          <a:xfrm>
            <a:off x="3372374" y="200911"/>
            <a:ext cx="4823669" cy="63256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0"/>
        <p:cNvGrpSpPr/>
        <p:nvPr/>
      </p:nvGrpSpPr>
      <p:grpSpPr>
        <a:xfrm>
          <a:off x="0" y="0"/>
          <a:ext cx="0" cy="0"/>
          <a:chOff x="0" y="0"/>
          <a:chExt cx="0" cy="0"/>
        </a:xfrm>
      </p:grpSpPr>
      <p:sp>
        <p:nvSpPr>
          <p:cNvPr id="291" name="Google Shape;291;p1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2" name="Google Shape;292;p11"/>
          <p:cNvPicPr preferRelativeResize="0">
            <a:picLocks noGrp="1"/>
          </p:cNvPicPr>
          <p:nvPr>
            <p:ph type="body" idx="1"/>
          </p:nvPr>
        </p:nvPicPr>
        <p:blipFill rotWithShape="1">
          <a:blip r:embed="rId3">
            <a:alphaModFix amt="50000"/>
          </a:blip>
          <a:srcRect t="5462"/>
          <a:stretch/>
        </p:blipFill>
        <p:spPr>
          <a:xfrm>
            <a:off x="20" y="1"/>
            <a:ext cx="12191980" cy="6857999"/>
          </a:xfrm>
          <a:prstGeom prst="rect">
            <a:avLst/>
          </a:prstGeom>
          <a:noFill/>
          <a:ln>
            <a:noFill/>
          </a:ln>
        </p:spPr>
      </p:pic>
      <p:cxnSp>
        <p:nvCxnSpPr>
          <p:cNvPr id="293" name="Google Shape;293;p11"/>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294" name="Google Shape;294;p11"/>
          <p:cNvSpPr txBox="1"/>
          <p:nvPr/>
        </p:nvSpPr>
        <p:spPr>
          <a:xfrm>
            <a:off x="176804" y="-81830"/>
            <a:ext cx="11434194"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6600">
                <a:solidFill>
                  <a:schemeClr val="lt1"/>
                </a:solidFill>
                <a:latin typeface="Calibri"/>
                <a:ea typeface="Calibri"/>
                <a:cs typeface="Calibri"/>
                <a:sym typeface="Calibri"/>
              </a:rPr>
              <a:t>BPMN </a:t>
            </a:r>
            <a:r>
              <a:rPr lang="es-ES" sz="5400">
                <a:solidFill>
                  <a:schemeClr val="lt1"/>
                </a:solidFill>
                <a:latin typeface="Calibri"/>
                <a:ea typeface="Calibri"/>
                <a:cs typeface="Calibri"/>
                <a:sym typeface="Calibri"/>
              </a:rPr>
              <a:t>salida</a:t>
            </a:r>
            <a:endParaRPr/>
          </a:p>
        </p:txBody>
      </p:sp>
      <p:grpSp>
        <p:nvGrpSpPr>
          <p:cNvPr id="295" name="Google Shape;295;p11"/>
          <p:cNvGrpSpPr/>
          <p:nvPr/>
        </p:nvGrpSpPr>
        <p:grpSpPr>
          <a:xfrm>
            <a:off x="229934" y="6261100"/>
            <a:ext cx="506666" cy="453146"/>
            <a:chOff x="0" y="0"/>
            <a:chExt cx="818866" cy="866064"/>
          </a:xfrm>
        </p:grpSpPr>
        <p:sp>
          <p:nvSpPr>
            <p:cNvPr id="296" name="Google Shape;296;p11"/>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1"/>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1"/>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1"/>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11"/>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11"/>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11"/>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1"/>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304" name="Google Shape;304;p11"/>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305" name="Google Shape;305;p11"/>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306" name="Google Shape;306;p11"/>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307" name="Google Shape;307;p11"/>
          <p:cNvPicPr preferRelativeResize="0"/>
          <p:nvPr/>
        </p:nvPicPr>
        <p:blipFill rotWithShape="1">
          <a:blip r:embed="rId4">
            <a:alphaModFix/>
          </a:blip>
          <a:srcRect l="14300" t="35698" r="11113" b="13169"/>
          <a:stretch/>
        </p:blipFill>
        <p:spPr>
          <a:xfrm>
            <a:off x="229934" y="1415337"/>
            <a:ext cx="11529505" cy="44458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1"/>
        <p:cNvGrpSpPr/>
        <p:nvPr/>
      </p:nvGrpSpPr>
      <p:grpSpPr>
        <a:xfrm>
          <a:off x="0" y="0"/>
          <a:ext cx="0" cy="0"/>
          <a:chOff x="0" y="0"/>
          <a:chExt cx="0" cy="0"/>
        </a:xfrm>
      </p:grpSpPr>
      <p:sp>
        <p:nvSpPr>
          <p:cNvPr id="312" name="Google Shape;312;p1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3" name="Google Shape;313;p12"/>
          <p:cNvPicPr preferRelativeResize="0">
            <a:picLocks noGrp="1"/>
          </p:cNvPicPr>
          <p:nvPr>
            <p:ph type="body" idx="1"/>
          </p:nvPr>
        </p:nvPicPr>
        <p:blipFill rotWithShape="1">
          <a:blip r:embed="rId3">
            <a:alphaModFix amt="50000"/>
          </a:blip>
          <a:srcRect t="5462"/>
          <a:stretch/>
        </p:blipFill>
        <p:spPr>
          <a:xfrm>
            <a:off x="20" y="1"/>
            <a:ext cx="12191980" cy="6857999"/>
          </a:xfrm>
          <a:prstGeom prst="rect">
            <a:avLst/>
          </a:prstGeom>
          <a:noFill/>
          <a:ln>
            <a:noFill/>
          </a:ln>
        </p:spPr>
      </p:pic>
      <p:cxnSp>
        <p:nvCxnSpPr>
          <p:cNvPr id="314" name="Google Shape;314;p12"/>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315" name="Google Shape;315;p12"/>
          <p:cNvSpPr txBox="1"/>
          <p:nvPr/>
        </p:nvSpPr>
        <p:spPr>
          <a:xfrm>
            <a:off x="305934" y="-106363"/>
            <a:ext cx="11698712"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6600">
                <a:solidFill>
                  <a:schemeClr val="lt1"/>
                </a:solidFill>
                <a:latin typeface="Calibri"/>
                <a:ea typeface="Calibri"/>
                <a:cs typeface="Calibri"/>
                <a:sym typeface="Calibri"/>
              </a:rPr>
              <a:t>BPMN proveedor</a:t>
            </a:r>
            <a:endParaRPr/>
          </a:p>
          <a:p>
            <a:pPr marL="0" marR="0" lvl="0" indent="0" algn="ctr" rtl="0">
              <a:spcBef>
                <a:spcPts val="0"/>
              </a:spcBef>
              <a:spcAft>
                <a:spcPts val="0"/>
              </a:spcAft>
              <a:buNone/>
            </a:pPr>
            <a:endParaRPr sz="5400">
              <a:solidFill>
                <a:schemeClr val="lt1"/>
              </a:solidFill>
              <a:latin typeface="Calibri"/>
              <a:ea typeface="Calibri"/>
              <a:cs typeface="Calibri"/>
              <a:sym typeface="Calibri"/>
            </a:endParaRPr>
          </a:p>
        </p:txBody>
      </p:sp>
      <p:grpSp>
        <p:nvGrpSpPr>
          <p:cNvPr id="316" name="Google Shape;316;p12"/>
          <p:cNvGrpSpPr/>
          <p:nvPr/>
        </p:nvGrpSpPr>
        <p:grpSpPr>
          <a:xfrm>
            <a:off x="229934" y="6261100"/>
            <a:ext cx="506666" cy="453146"/>
            <a:chOff x="0" y="0"/>
            <a:chExt cx="818866" cy="866064"/>
          </a:xfrm>
        </p:grpSpPr>
        <p:sp>
          <p:nvSpPr>
            <p:cNvPr id="317" name="Google Shape;317;p12"/>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12"/>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12"/>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2"/>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2"/>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2"/>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2"/>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2"/>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325" name="Google Shape;325;p12"/>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326" name="Google Shape;326;p12"/>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327" name="Google Shape;327;p12"/>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328" name="Google Shape;328;p12"/>
          <p:cNvPicPr preferRelativeResize="0"/>
          <p:nvPr/>
        </p:nvPicPr>
        <p:blipFill rotWithShape="1">
          <a:blip r:embed="rId4">
            <a:alphaModFix/>
          </a:blip>
          <a:srcRect l="14576" t="24811" r="29278" b="9472"/>
          <a:stretch/>
        </p:blipFill>
        <p:spPr>
          <a:xfrm>
            <a:off x="1384513" y="863133"/>
            <a:ext cx="8631787" cy="56829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2"/>
        <p:cNvGrpSpPr/>
        <p:nvPr/>
      </p:nvGrpSpPr>
      <p:grpSpPr>
        <a:xfrm>
          <a:off x="0" y="0"/>
          <a:ext cx="0" cy="0"/>
          <a:chOff x="0" y="0"/>
          <a:chExt cx="0" cy="0"/>
        </a:xfrm>
      </p:grpSpPr>
      <p:sp>
        <p:nvSpPr>
          <p:cNvPr id="333" name="Google Shape;333;p13"/>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4" name="Google Shape;334;p13"/>
          <p:cNvPicPr preferRelativeResize="0">
            <a:picLocks noGrp="1"/>
          </p:cNvPicPr>
          <p:nvPr>
            <p:ph type="body" idx="1"/>
          </p:nvPr>
        </p:nvPicPr>
        <p:blipFill rotWithShape="1">
          <a:blip r:embed="rId3">
            <a:alphaModFix amt="50000"/>
          </a:blip>
          <a:srcRect t="7936" b="7477"/>
          <a:stretch/>
        </p:blipFill>
        <p:spPr>
          <a:xfrm>
            <a:off x="20" y="1"/>
            <a:ext cx="12191980" cy="6857999"/>
          </a:xfrm>
          <a:prstGeom prst="rect">
            <a:avLst/>
          </a:prstGeom>
          <a:noFill/>
          <a:ln>
            <a:noFill/>
          </a:ln>
        </p:spPr>
      </p:pic>
      <p:cxnSp>
        <p:nvCxnSpPr>
          <p:cNvPr id="335" name="Google Shape;335;p13"/>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grpSp>
        <p:nvGrpSpPr>
          <p:cNvPr id="336" name="Google Shape;336;p13"/>
          <p:cNvGrpSpPr/>
          <p:nvPr/>
        </p:nvGrpSpPr>
        <p:grpSpPr>
          <a:xfrm>
            <a:off x="229934" y="6261100"/>
            <a:ext cx="506666" cy="453146"/>
            <a:chOff x="0" y="0"/>
            <a:chExt cx="818866" cy="866064"/>
          </a:xfrm>
        </p:grpSpPr>
        <p:sp>
          <p:nvSpPr>
            <p:cNvPr id="337" name="Google Shape;337;p13"/>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3"/>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3"/>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3"/>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13"/>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13"/>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3" name="Google Shape;343;p13"/>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13"/>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345" name="Google Shape;345;p13"/>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346" name="Google Shape;346;p13"/>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347" name="Google Shape;347;p13"/>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
        <p:nvSpPr>
          <p:cNvPr id="348" name="Google Shape;348;p13"/>
          <p:cNvSpPr txBox="1"/>
          <p:nvPr/>
        </p:nvSpPr>
        <p:spPr>
          <a:xfrm>
            <a:off x="2793534" y="368625"/>
            <a:ext cx="51340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BPMN entrada</a:t>
            </a:r>
            <a:endParaRPr sz="3600">
              <a:solidFill>
                <a:schemeClr val="lt1"/>
              </a:solidFill>
              <a:latin typeface="Calibri"/>
              <a:ea typeface="Calibri"/>
              <a:cs typeface="Calibri"/>
              <a:sym typeface="Calibri"/>
            </a:endParaRPr>
          </a:p>
        </p:txBody>
      </p:sp>
      <p:pic>
        <p:nvPicPr>
          <p:cNvPr id="349" name="Google Shape;349;p13"/>
          <p:cNvPicPr preferRelativeResize="0"/>
          <p:nvPr/>
        </p:nvPicPr>
        <p:blipFill rotWithShape="1">
          <a:blip r:embed="rId4">
            <a:alphaModFix/>
          </a:blip>
          <a:srcRect t="9721" b="8000"/>
          <a:stretch/>
        </p:blipFill>
        <p:spPr>
          <a:xfrm>
            <a:off x="660424" y="2010136"/>
            <a:ext cx="10440862" cy="3588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3"/>
        <p:cNvGrpSpPr/>
        <p:nvPr/>
      </p:nvGrpSpPr>
      <p:grpSpPr>
        <a:xfrm>
          <a:off x="0" y="0"/>
          <a:ext cx="0" cy="0"/>
          <a:chOff x="0" y="0"/>
          <a:chExt cx="0" cy="0"/>
        </a:xfrm>
      </p:grpSpPr>
      <p:sp>
        <p:nvSpPr>
          <p:cNvPr id="354" name="Google Shape;354;p1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5" name="Google Shape;355;p14"/>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sp>
        <p:nvSpPr>
          <p:cNvPr id="356" name="Google Shape;356;p14"/>
          <p:cNvSpPr txBox="1">
            <a:spLocks noGrp="1"/>
          </p:cNvSpPr>
          <p:nvPr>
            <p:ph type="ctrTitle"/>
          </p:nvPr>
        </p:nvSpPr>
        <p:spPr>
          <a:xfrm>
            <a:off x="4019659" y="1880351"/>
            <a:ext cx="7841007" cy="44576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8000"/>
              <a:buFont typeface="Calibri"/>
              <a:buNone/>
            </a:pPr>
            <a:r>
              <a:rPr lang="es-ES" sz="8000">
                <a:solidFill>
                  <a:srgbClr val="FFFFFF"/>
                </a:solidFill>
              </a:rPr>
              <a:t>REQUERIMIENTOS</a:t>
            </a:r>
            <a:br>
              <a:rPr lang="es-ES" sz="8000">
                <a:solidFill>
                  <a:srgbClr val="FFFFFF"/>
                </a:solidFill>
              </a:rPr>
            </a:br>
            <a:endParaRPr sz="8000">
              <a:solidFill>
                <a:srgbClr val="FFFFFF"/>
              </a:solidFill>
            </a:endParaRPr>
          </a:p>
        </p:txBody>
      </p:sp>
      <p:cxnSp>
        <p:nvCxnSpPr>
          <p:cNvPr id="357" name="Google Shape;357;p14"/>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358" name="Google Shape;358;p14"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59" name="Google Shape;359;p14"/>
          <p:cNvGrpSpPr/>
          <p:nvPr/>
        </p:nvGrpSpPr>
        <p:grpSpPr>
          <a:xfrm>
            <a:off x="1753934" y="2327366"/>
            <a:ext cx="2047238" cy="2244634"/>
            <a:chOff x="0" y="0"/>
            <a:chExt cx="818866" cy="866064"/>
          </a:xfrm>
        </p:grpSpPr>
        <p:sp>
          <p:nvSpPr>
            <p:cNvPr id="360" name="Google Shape;360;p14"/>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14"/>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14"/>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14"/>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14"/>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14"/>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14"/>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7" name="Google Shape;367;p14"/>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368" name="Google Shape;368;p14"/>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369" name="Google Shape;369;p14"/>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370" name="Google Shape;370;p14"/>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4"/>
        <p:cNvGrpSpPr/>
        <p:nvPr/>
      </p:nvGrpSpPr>
      <p:grpSpPr>
        <a:xfrm>
          <a:off x="0" y="0"/>
          <a:ext cx="0" cy="0"/>
          <a:chOff x="0" y="0"/>
          <a:chExt cx="0" cy="0"/>
        </a:xfrm>
      </p:grpSpPr>
      <p:sp>
        <p:nvSpPr>
          <p:cNvPr id="375" name="Google Shape;375;p1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6" name="Google Shape;376;p15"/>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377" name="Google Shape;377;p15"/>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378" name="Google Shape;378;p15"/>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FUNCIONALES</a:t>
            </a:r>
            <a:endParaRPr/>
          </a:p>
        </p:txBody>
      </p:sp>
      <p:grpSp>
        <p:nvGrpSpPr>
          <p:cNvPr id="379" name="Google Shape;379;p15"/>
          <p:cNvGrpSpPr/>
          <p:nvPr/>
        </p:nvGrpSpPr>
        <p:grpSpPr>
          <a:xfrm>
            <a:off x="229934" y="6261100"/>
            <a:ext cx="506666" cy="453146"/>
            <a:chOff x="0" y="0"/>
            <a:chExt cx="818866" cy="866064"/>
          </a:xfrm>
        </p:grpSpPr>
        <p:sp>
          <p:nvSpPr>
            <p:cNvPr id="380" name="Google Shape;380;p15"/>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15"/>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15"/>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15"/>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5"/>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5"/>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15"/>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15"/>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388" name="Google Shape;388;p15"/>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389" name="Google Shape;389;p15"/>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390" name="Google Shape;390;p15"/>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391" name="Google Shape;391;p15"/>
          <p:cNvPicPr preferRelativeResize="0"/>
          <p:nvPr/>
        </p:nvPicPr>
        <p:blipFill rotWithShape="1">
          <a:blip r:embed="rId4">
            <a:alphaModFix/>
          </a:blip>
          <a:srcRect l="54965" t="50009" r="14415" b="27482"/>
          <a:stretch/>
        </p:blipFill>
        <p:spPr>
          <a:xfrm>
            <a:off x="576156" y="1282468"/>
            <a:ext cx="10897498" cy="45059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sp>
        <p:nvSpPr>
          <p:cNvPr id="417" name="Google Shape;417;p17"/>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8" name="Google Shape;418;p17"/>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419" name="Google Shape;419;p17"/>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420" name="Google Shape;420;p17"/>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FUNCIONALES</a:t>
            </a:r>
            <a:endParaRPr/>
          </a:p>
        </p:txBody>
      </p:sp>
      <p:grpSp>
        <p:nvGrpSpPr>
          <p:cNvPr id="421" name="Google Shape;421;p17"/>
          <p:cNvGrpSpPr/>
          <p:nvPr/>
        </p:nvGrpSpPr>
        <p:grpSpPr>
          <a:xfrm>
            <a:off x="229934" y="6261100"/>
            <a:ext cx="506666" cy="453146"/>
            <a:chOff x="0" y="0"/>
            <a:chExt cx="818866" cy="866064"/>
          </a:xfrm>
        </p:grpSpPr>
        <p:sp>
          <p:nvSpPr>
            <p:cNvPr id="422" name="Google Shape;422;p17"/>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17"/>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17"/>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17"/>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6" name="Google Shape;426;p17"/>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17"/>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17"/>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17"/>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430" name="Google Shape;430;p17"/>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431" name="Google Shape;431;p17"/>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432" name="Google Shape;432;p17"/>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433" name="Google Shape;433;p17"/>
          <p:cNvPicPr preferRelativeResize="0"/>
          <p:nvPr/>
        </p:nvPicPr>
        <p:blipFill rotWithShape="1">
          <a:blip r:embed="rId4">
            <a:alphaModFix/>
          </a:blip>
          <a:srcRect l="33704" t="61264" r="34517" b="15005"/>
          <a:stretch/>
        </p:blipFill>
        <p:spPr>
          <a:xfrm>
            <a:off x="1343517" y="1269963"/>
            <a:ext cx="9818341" cy="41241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5"/>
        <p:cNvGrpSpPr/>
        <p:nvPr/>
      </p:nvGrpSpPr>
      <p:grpSpPr>
        <a:xfrm>
          <a:off x="0" y="0"/>
          <a:ext cx="0" cy="0"/>
          <a:chOff x="0" y="0"/>
          <a:chExt cx="0" cy="0"/>
        </a:xfrm>
      </p:grpSpPr>
      <p:sp>
        <p:nvSpPr>
          <p:cNvPr id="396" name="Google Shape;396;p16"/>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7" name="Google Shape;397;p16"/>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398" name="Google Shape;398;p16"/>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399" name="Google Shape;399;p16"/>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FUNCIONALES</a:t>
            </a:r>
            <a:endParaRPr/>
          </a:p>
        </p:txBody>
      </p:sp>
      <p:grpSp>
        <p:nvGrpSpPr>
          <p:cNvPr id="400" name="Google Shape;400;p16"/>
          <p:cNvGrpSpPr/>
          <p:nvPr/>
        </p:nvGrpSpPr>
        <p:grpSpPr>
          <a:xfrm>
            <a:off x="229934" y="6261100"/>
            <a:ext cx="506666" cy="453146"/>
            <a:chOff x="0" y="0"/>
            <a:chExt cx="818866" cy="866064"/>
          </a:xfrm>
        </p:grpSpPr>
        <p:sp>
          <p:nvSpPr>
            <p:cNvPr id="401" name="Google Shape;401;p16"/>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16"/>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16"/>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6"/>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16"/>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16"/>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16"/>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16"/>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409" name="Google Shape;409;p16"/>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410" name="Google Shape;410;p16"/>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411" name="Google Shape;411;p16"/>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412" name="Google Shape;412;p16"/>
          <p:cNvPicPr preferRelativeResize="0"/>
          <p:nvPr/>
        </p:nvPicPr>
        <p:blipFill rotWithShape="1">
          <a:blip r:embed="rId4">
            <a:alphaModFix/>
          </a:blip>
          <a:srcRect/>
          <a:stretch/>
        </p:blipFill>
        <p:spPr>
          <a:xfrm>
            <a:off x="584433" y="965083"/>
            <a:ext cx="11023133" cy="46723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53"/>
        <p:cNvGrpSpPr/>
        <p:nvPr/>
      </p:nvGrpSpPr>
      <p:grpSpPr>
        <a:xfrm>
          <a:off x="0" y="0"/>
          <a:ext cx="0" cy="0"/>
          <a:chOff x="0" y="0"/>
          <a:chExt cx="0" cy="0"/>
        </a:xfrm>
      </p:grpSpPr>
      <p:sp>
        <p:nvSpPr>
          <p:cNvPr id="554" name="Google Shape;554;p2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5" name="Google Shape;555;p25"/>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556" name="Google Shape;556;p25"/>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557" name="Google Shape;557;p25"/>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NO FUNCIONALES</a:t>
            </a:r>
            <a:endParaRPr/>
          </a:p>
        </p:txBody>
      </p:sp>
      <p:grpSp>
        <p:nvGrpSpPr>
          <p:cNvPr id="558" name="Google Shape;558;p25"/>
          <p:cNvGrpSpPr/>
          <p:nvPr/>
        </p:nvGrpSpPr>
        <p:grpSpPr>
          <a:xfrm>
            <a:off x="229934" y="6261100"/>
            <a:ext cx="506666" cy="453146"/>
            <a:chOff x="0" y="0"/>
            <a:chExt cx="818866" cy="866064"/>
          </a:xfrm>
        </p:grpSpPr>
        <p:sp>
          <p:nvSpPr>
            <p:cNvPr id="559" name="Google Shape;559;p25"/>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25"/>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25"/>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25"/>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25"/>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25"/>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25"/>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25"/>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567" name="Google Shape;567;p25"/>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568" name="Google Shape;568;p25"/>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569" name="Google Shape;569;p25"/>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570" name="Google Shape;570;p25"/>
          <p:cNvPicPr preferRelativeResize="0"/>
          <p:nvPr/>
        </p:nvPicPr>
        <p:blipFill rotWithShape="1">
          <a:blip r:embed="rId4">
            <a:alphaModFix/>
          </a:blip>
          <a:srcRect/>
          <a:stretch/>
        </p:blipFill>
        <p:spPr>
          <a:xfrm>
            <a:off x="1133153" y="1490487"/>
            <a:ext cx="9651839" cy="419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4"/>
        <p:cNvGrpSpPr/>
        <p:nvPr/>
      </p:nvGrpSpPr>
      <p:grpSpPr>
        <a:xfrm>
          <a:off x="0" y="0"/>
          <a:ext cx="0" cy="0"/>
          <a:chOff x="0" y="0"/>
          <a:chExt cx="0" cy="0"/>
        </a:xfrm>
      </p:grpSpPr>
      <p:sp>
        <p:nvSpPr>
          <p:cNvPr id="575" name="Google Shape;575;p26"/>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76" name="Google Shape;576;p26"/>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577" name="Google Shape;577;p26"/>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578" name="Google Shape;578;p26"/>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NO FUNCIONALES</a:t>
            </a:r>
            <a:endParaRPr/>
          </a:p>
        </p:txBody>
      </p:sp>
      <p:grpSp>
        <p:nvGrpSpPr>
          <p:cNvPr id="579" name="Google Shape;579;p26"/>
          <p:cNvGrpSpPr/>
          <p:nvPr/>
        </p:nvGrpSpPr>
        <p:grpSpPr>
          <a:xfrm>
            <a:off x="229934" y="6261100"/>
            <a:ext cx="506666" cy="453146"/>
            <a:chOff x="0" y="0"/>
            <a:chExt cx="818866" cy="866064"/>
          </a:xfrm>
        </p:grpSpPr>
        <p:sp>
          <p:nvSpPr>
            <p:cNvPr id="580" name="Google Shape;580;p26"/>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26"/>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26"/>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3" name="Google Shape;583;p26"/>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26"/>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5" name="Google Shape;585;p26"/>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26"/>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26"/>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588" name="Google Shape;588;p26"/>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589" name="Google Shape;589;p26"/>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590" name="Google Shape;590;p26"/>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591" name="Google Shape;591;p26"/>
          <p:cNvPicPr preferRelativeResize="0"/>
          <p:nvPr/>
        </p:nvPicPr>
        <p:blipFill rotWithShape="1">
          <a:blip r:embed="rId4">
            <a:alphaModFix/>
          </a:blip>
          <a:srcRect/>
          <a:stretch/>
        </p:blipFill>
        <p:spPr>
          <a:xfrm>
            <a:off x="567711" y="1220242"/>
            <a:ext cx="10896803" cy="4073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1"/>
        <p:cNvGrpSpPr/>
        <p:nvPr/>
      </p:nvGrpSpPr>
      <p:grpSpPr>
        <a:xfrm>
          <a:off x="0" y="0"/>
          <a:ext cx="0" cy="0"/>
          <a:chOff x="0" y="0"/>
          <a:chExt cx="0" cy="0"/>
        </a:xfrm>
      </p:grpSpPr>
      <p:sp>
        <p:nvSpPr>
          <p:cNvPr id="112" name="Google Shape;112;p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2"/>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sp>
        <p:nvSpPr>
          <p:cNvPr id="114" name="Google Shape;114;p2"/>
          <p:cNvSpPr txBox="1">
            <a:spLocks noGrp="1"/>
          </p:cNvSpPr>
          <p:nvPr>
            <p:ph type="ctrTitle"/>
          </p:nvPr>
        </p:nvSpPr>
        <p:spPr>
          <a:xfrm>
            <a:off x="4386091" y="2841675"/>
            <a:ext cx="6897171" cy="211308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4800"/>
              <a:buFont typeface="Calibri"/>
              <a:buNone/>
            </a:pPr>
            <a:r>
              <a:rPr lang="es-ES" sz="4800" dirty="0">
                <a:solidFill>
                  <a:srgbClr val="FFFFFF"/>
                </a:solidFill>
              </a:rPr>
              <a:t>SANTIAGO GORDILLO</a:t>
            </a:r>
            <a:br>
              <a:rPr lang="es-ES" sz="4800" dirty="0">
                <a:solidFill>
                  <a:srgbClr val="FFFFFF"/>
                </a:solidFill>
              </a:rPr>
            </a:br>
            <a:r>
              <a:rPr lang="es-ES" sz="4800" dirty="0">
                <a:solidFill>
                  <a:srgbClr val="FFFFFF"/>
                </a:solidFill>
              </a:rPr>
              <a:t>FABIAN PINTO</a:t>
            </a:r>
            <a:br>
              <a:rPr lang="es-ES" sz="4800" dirty="0">
                <a:solidFill>
                  <a:srgbClr val="FFFFFF"/>
                </a:solidFill>
              </a:rPr>
            </a:br>
            <a:r>
              <a:rPr lang="es-ES" sz="4800" dirty="0">
                <a:solidFill>
                  <a:srgbClr val="FFFFFF"/>
                </a:solidFill>
              </a:rPr>
              <a:t>CALED PLAZAS</a:t>
            </a:r>
            <a:br>
              <a:rPr lang="es-ES" sz="4800" dirty="0">
                <a:solidFill>
                  <a:srgbClr val="FFFFFF"/>
                </a:solidFill>
              </a:rPr>
            </a:br>
            <a:r>
              <a:rPr lang="es-ES" sz="4800" dirty="0">
                <a:solidFill>
                  <a:srgbClr val="FFFFFF"/>
                </a:solidFill>
              </a:rPr>
              <a:t>JONATHAN BERNAL</a:t>
            </a:r>
            <a:br>
              <a:rPr lang="es-ES" sz="4800" dirty="0">
                <a:solidFill>
                  <a:srgbClr val="FFFFFF"/>
                </a:solidFill>
              </a:rPr>
            </a:br>
            <a:r>
              <a:rPr lang="es-ES" sz="4800" dirty="0">
                <a:solidFill>
                  <a:srgbClr val="FFFFFF"/>
                </a:solidFill>
              </a:rPr>
              <a:t>LUIS RODRIGUEZ</a:t>
            </a:r>
            <a:br>
              <a:rPr lang="es-ES" sz="4800" dirty="0">
                <a:solidFill>
                  <a:srgbClr val="FFFFFF"/>
                </a:solidFill>
              </a:rPr>
            </a:br>
            <a:endParaRPr sz="4800" dirty="0">
              <a:solidFill>
                <a:srgbClr val="FFFFFF"/>
              </a:solidFill>
            </a:endParaRPr>
          </a:p>
        </p:txBody>
      </p:sp>
      <p:cxnSp>
        <p:nvCxnSpPr>
          <p:cNvPr id="115" name="Google Shape;115;p2"/>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16" name="Google Shape;116;p2"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2"/>
          <p:cNvSpPr txBox="1"/>
          <p:nvPr/>
        </p:nvSpPr>
        <p:spPr>
          <a:xfrm>
            <a:off x="12163" y="2449530"/>
            <a:ext cx="3954285" cy="212365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6600">
                <a:solidFill>
                  <a:schemeClr val="lt1"/>
                </a:solidFill>
                <a:latin typeface="Calibri"/>
                <a:ea typeface="Calibri"/>
                <a:cs typeface="Calibri"/>
                <a:sym typeface="Calibri"/>
              </a:rPr>
              <a:t>DISEÑADO POR: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5"/>
        <p:cNvGrpSpPr/>
        <p:nvPr/>
      </p:nvGrpSpPr>
      <p:grpSpPr>
        <a:xfrm>
          <a:off x="0" y="0"/>
          <a:ext cx="0" cy="0"/>
          <a:chOff x="0" y="0"/>
          <a:chExt cx="0" cy="0"/>
        </a:xfrm>
      </p:grpSpPr>
      <p:sp>
        <p:nvSpPr>
          <p:cNvPr id="596" name="Google Shape;596;p27"/>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97" name="Google Shape;597;p27"/>
          <p:cNvPicPr preferRelativeResize="0">
            <a:picLocks noGrp="1"/>
          </p:cNvPicPr>
          <p:nvPr>
            <p:ph type="body" idx="1"/>
          </p:nvPr>
        </p:nvPicPr>
        <p:blipFill rotWithShape="1">
          <a:blip r:embed="rId3">
            <a:alphaModFix amt="50000"/>
          </a:blip>
          <a:srcRect t="7936" b="7477"/>
          <a:stretch/>
        </p:blipFill>
        <p:spPr>
          <a:xfrm>
            <a:off x="20" y="-110245"/>
            <a:ext cx="12191980" cy="6857999"/>
          </a:xfrm>
          <a:prstGeom prst="rect">
            <a:avLst/>
          </a:prstGeom>
          <a:noFill/>
          <a:ln>
            <a:noFill/>
          </a:ln>
        </p:spPr>
      </p:pic>
      <p:cxnSp>
        <p:nvCxnSpPr>
          <p:cNvPr id="598" name="Google Shape;598;p27"/>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599" name="Google Shape;599;p27"/>
          <p:cNvSpPr txBox="1"/>
          <p:nvPr/>
        </p:nvSpPr>
        <p:spPr>
          <a:xfrm>
            <a:off x="1049903" y="104149"/>
            <a:ext cx="98183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REQUERIMIENTOS NO FUNCIONALES</a:t>
            </a:r>
            <a:endParaRPr/>
          </a:p>
        </p:txBody>
      </p:sp>
      <p:grpSp>
        <p:nvGrpSpPr>
          <p:cNvPr id="600" name="Google Shape;600;p27"/>
          <p:cNvGrpSpPr/>
          <p:nvPr/>
        </p:nvGrpSpPr>
        <p:grpSpPr>
          <a:xfrm>
            <a:off x="229934" y="6261100"/>
            <a:ext cx="506666" cy="453146"/>
            <a:chOff x="0" y="0"/>
            <a:chExt cx="818866" cy="866064"/>
          </a:xfrm>
        </p:grpSpPr>
        <p:sp>
          <p:nvSpPr>
            <p:cNvPr id="601" name="Google Shape;601;p27"/>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27"/>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27"/>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27"/>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27"/>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27"/>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27"/>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08" name="Google Shape;608;p27"/>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609" name="Google Shape;609;p27"/>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610" name="Google Shape;610;p27"/>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611" name="Google Shape;611;p27"/>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612" name="Google Shape;612;p27"/>
          <p:cNvPicPr preferRelativeResize="0"/>
          <p:nvPr/>
        </p:nvPicPr>
        <p:blipFill rotWithShape="1">
          <a:blip r:embed="rId4">
            <a:alphaModFix/>
          </a:blip>
          <a:srcRect/>
          <a:stretch/>
        </p:blipFill>
        <p:spPr>
          <a:xfrm>
            <a:off x="614067" y="1462130"/>
            <a:ext cx="10383899" cy="39739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7"/>
        <p:cNvGrpSpPr/>
        <p:nvPr/>
      </p:nvGrpSpPr>
      <p:grpSpPr>
        <a:xfrm>
          <a:off x="0" y="0"/>
          <a:ext cx="0" cy="0"/>
          <a:chOff x="0" y="0"/>
          <a:chExt cx="0" cy="0"/>
        </a:xfrm>
      </p:grpSpPr>
      <p:sp>
        <p:nvSpPr>
          <p:cNvPr id="438" name="Google Shape;438;p1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39" name="Google Shape;439;p18"/>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sp>
        <p:nvSpPr>
          <p:cNvPr id="440" name="Google Shape;440;p18"/>
          <p:cNvSpPr txBox="1">
            <a:spLocks noGrp="1"/>
          </p:cNvSpPr>
          <p:nvPr>
            <p:ph type="ctrTitle"/>
          </p:nvPr>
        </p:nvSpPr>
        <p:spPr>
          <a:xfrm>
            <a:off x="4341614" y="855306"/>
            <a:ext cx="6897171" cy="43023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8000"/>
              <a:buFont typeface="Calibri"/>
              <a:buNone/>
            </a:pPr>
            <a:r>
              <a:rPr lang="es-ES" sz="8000">
                <a:solidFill>
                  <a:srgbClr val="FFFFFF"/>
                </a:solidFill>
              </a:rPr>
              <a:t/>
            </a:r>
            <a:br>
              <a:rPr lang="es-ES" sz="8000">
                <a:solidFill>
                  <a:srgbClr val="FFFFFF"/>
                </a:solidFill>
              </a:rPr>
            </a:br>
            <a:r>
              <a:rPr lang="es-ES" sz="8000">
                <a:solidFill>
                  <a:srgbClr val="FFFFFF"/>
                </a:solidFill>
              </a:rPr>
              <a:t>CASOS DE USOS</a:t>
            </a:r>
            <a:endParaRPr/>
          </a:p>
        </p:txBody>
      </p:sp>
      <p:cxnSp>
        <p:nvCxnSpPr>
          <p:cNvPr id="441" name="Google Shape;441;p18"/>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442" name="Google Shape;442;p18"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43" name="Google Shape;443;p18"/>
          <p:cNvGrpSpPr/>
          <p:nvPr/>
        </p:nvGrpSpPr>
        <p:grpSpPr>
          <a:xfrm>
            <a:off x="1694594" y="2286000"/>
            <a:ext cx="2106578" cy="2286000"/>
            <a:chOff x="0" y="0"/>
            <a:chExt cx="818866" cy="866064"/>
          </a:xfrm>
        </p:grpSpPr>
        <p:sp>
          <p:nvSpPr>
            <p:cNvPr id="444" name="Google Shape;444;p18"/>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18"/>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18"/>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18"/>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8" name="Google Shape;448;p18"/>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18"/>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18"/>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18"/>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452" name="Google Shape;452;p18"/>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453" name="Google Shape;453;p18"/>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454" name="Google Shape;454;p18"/>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sp>
        <p:nvSpPr>
          <p:cNvPr id="459" name="Google Shape;459;p19"/>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0" name="Google Shape;460;p19"/>
          <p:cNvPicPr preferRelativeResize="0"/>
          <p:nvPr/>
        </p:nvPicPr>
        <p:blipFill rotWithShape="1">
          <a:blip r:embed="rId3">
            <a:alphaModFix amt="50000"/>
          </a:blip>
          <a:srcRect b="5857"/>
          <a:stretch/>
        </p:blipFill>
        <p:spPr>
          <a:xfrm>
            <a:off x="0" y="0"/>
            <a:ext cx="12191980" cy="6857999"/>
          </a:xfrm>
          <a:prstGeom prst="rect">
            <a:avLst/>
          </a:prstGeom>
          <a:noFill/>
          <a:ln>
            <a:noFill/>
          </a:ln>
        </p:spPr>
      </p:pic>
      <p:cxnSp>
        <p:nvCxnSpPr>
          <p:cNvPr id="461" name="Google Shape;461;p19"/>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grpSp>
        <p:nvGrpSpPr>
          <p:cNvPr id="462" name="Google Shape;462;p19"/>
          <p:cNvGrpSpPr/>
          <p:nvPr/>
        </p:nvGrpSpPr>
        <p:grpSpPr>
          <a:xfrm>
            <a:off x="229934" y="6261100"/>
            <a:ext cx="506666" cy="453146"/>
            <a:chOff x="0" y="0"/>
            <a:chExt cx="818866" cy="866064"/>
          </a:xfrm>
        </p:grpSpPr>
        <p:sp>
          <p:nvSpPr>
            <p:cNvPr id="463" name="Google Shape;463;p19"/>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19"/>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19"/>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19"/>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19"/>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p19"/>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69" name="Google Shape;469;p19"/>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0" name="Google Shape;470;p19"/>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471" name="Google Shape;471;p19"/>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472" name="Google Shape;472;p19"/>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473" name="Google Shape;473;p19"/>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474" name="Google Shape;474;p19"/>
          <p:cNvPicPr preferRelativeResize="0"/>
          <p:nvPr/>
        </p:nvPicPr>
        <p:blipFill rotWithShape="1">
          <a:blip r:embed="rId4">
            <a:alphaModFix/>
          </a:blip>
          <a:srcRect/>
          <a:stretch/>
        </p:blipFill>
        <p:spPr>
          <a:xfrm>
            <a:off x="461878" y="1185744"/>
            <a:ext cx="10904132" cy="5230553"/>
          </a:xfrm>
          <a:prstGeom prst="rect">
            <a:avLst/>
          </a:prstGeom>
          <a:noFill/>
          <a:ln>
            <a:noFill/>
          </a:ln>
        </p:spPr>
      </p:pic>
      <p:sp>
        <p:nvSpPr>
          <p:cNvPr id="475" name="Google Shape;475;p19"/>
          <p:cNvSpPr txBox="1"/>
          <p:nvPr/>
        </p:nvSpPr>
        <p:spPr>
          <a:xfrm>
            <a:off x="3624235" y="331542"/>
            <a:ext cx="5846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a:solidFill>
                  <a:schemeClr val="lt1"/>
                </a:solidFill>
                <a:latin typeface="Calibri"/>
                <a:ea typeface="Calibri"/>
                <a:cs typeface="Calibri"/>
                <a:sym typeface="Calibri"/>
              </a:rPr>
              <a:t>RF02 REGISTRAR USUARIO</a:t>
            </a:r>
            <a:endParaRPr sz="36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9"/>
        <p:cNvGrpSpPr/>
        <p:nvPr/>
      </p:nvGrpSpPr>
      <p:grpSpPr>
        <a:xfrm>
          <a:off x="0" y="0"/>
          <a:ext cx="0" cy="0"/>
          <a:chOff x="0" y="0"/>
          <a:chExt cx="0" cy="0"/>
        </a:xfrm>
      </p:grpSpPr>
      <p:sp>
        <p:nvSpPr>
          <p:cNvPr id="480" name="Google Shape;480;p20"/>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1" name="Google Shape;481;p20"/>
          <p:cNvPicPr preferRelativeResize="0"/>
          <p:nvPr/>
        </p:nvPicPr>
        <p:blipFill rotWithShape="1">
          <a:blip r:embed="rId3">
            <a:alphaModFix amt="50000"/>
          </a:blip>
          <a:srcRect t="7830" b="7901"/>
          <a:stretch/>
        </p:blipFill>
        <p:spPr>
          <a:xfrm>
            <a:off x="0" y="0"/>
            <a:ext cx="12191980" cy="6857999"/>
          </a:xfrm>
          <a:prstGeom prst="rect">
            <a:avLst/>
          </a:prstGeom>
          <a:noFill/>
          <a:ln>
            <a:noFill/>
          </a:ln>
        </p:spPr>
      </p:pic>
      <p:cxnSp>
        <p:nvCxnSpPr>
          <p:cNvPr id="482" name="Google Shape;482;p20"/>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483" name="Google Shape;483;p20"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484" name="Google Shape;484;p20"/>
          <p:cNvPicPr preferRelativeResize="0"/>
          <p:nvPr/>
        </p:nvPicPr>
        <p:blipFill rotWithShape="1">
          <a:blip r:embed="rId4">
            <a:alphaModFix/>
          </a:blip>
          <a:srcRect/>
          <a:stretch/>
        </p:blipFill>
        <p:spPr>
          <a:xfrm>
            <a:off x="2100088" y="122383"/>
            <a:ext cx="7429806" cy="3290887"/>
          </a:xfrm>
          <a:prstGeom prst="rect">
            <a:avLst/>
          </a:prstGeom>
          <a:noFill/>
          <a:ln>
            <a:noFill/>
          </a:ln>
        </p:spPr>
      </p:pic>
      <p:pic>
        <p:nvPicPr>
          <p:cNvPr id="485" name="Google Shape;485;p20"/>
          <p:cNvPicPr preferRelativeResize="0"/>
          <p:nvPr/>
        </p:nvPicPr>
        <p:blipFill rotWithShape="1">
          <a:blip r:embed="rId5">
            <a:alphaModFix/>
          </a:blip>
          <a:srcRect/>
          <a:stretch/>
        </p:blipFill>
        <p:spPr>
          <a:xfrm>
            <a:off x="2100088" y="3413270"/>
            <a:ext cx="7429806" cy="339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9"/>
        <p:cNvGrpSpPr/>
        <p:nvPr/>
      </p:nvGrpSpPr>
      <p:grpSpPr>
        <a:xfrm>
          <a:off x="0" y="0"/>
          <a:ext cx="0" cy="0"/>
          <a:chOff x="0" y="0"/>
          <a:chExt cx="0" cy="0"/>
        </a:xfrm>
      </p:grpSpPr>
      <p:sp>
        <p:nvSpPr>
          <p:cNvPr id="490" name="Google Shape;490;p21"/>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1" name="Google Shape;491;p21"/>
          <p:cNvPicPr preferRelativeResize="0"/>
          <p:nvPr/>
        </p:nvPicPr>
        <p:blipFill rotWithShape="1">
          <a:blip r:embed="rId3">
            <a:alphaModFix amt="50000"/>
          </a:blip>
          <a:srcRect b="5857"/>
          <a:stretch/>
        </p:blipFill>
        <p:spPr>
          <a:xfrm>
            <a:off x="20" y="-8388"/>
            <a:ext cx="12191980" cy="6857999"/>
          </a:xfrm>
          <a:prstGeom prst="rect">
            <a:avLst/>
          </a:prstGeom>
          <a:noFill/>
          <a:ln>
            <a:noFill/>
          </a:ln>
        </p:spPr>
      </p:pic>
      <p:cxnSp>
        <p:nvCxnSpPr>
          <p:cNvPr id="492" name="Google Shape;492;p21"/>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grpSp>
        <p:nvGrpSpPr>
          <p:cNvPr id="493" name="Google Shape;493;p21"/>
          <p:cNvGrpSpPr/>
          <p:nvPr/>
        </p:nvGrpSpPr>
        <p:grpSpPr>
          <a:xfrm>
            <a:off x="229934" y="6261100"/>
            <a:ext cx="506666" cy="453146"/>
            <a:chOff x="0" y="0"/>
            <a:chExt cx="818866" cy="866064"/>
          </a:xfrm>
        </p:grpSpPr>
        <p:sp>
          <p:nvSpPr>
            <p:cNvPr id="494" name="Google Shape;494;p21"/>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21"/>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21"/>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21"/>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21"/>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1"/>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1"/>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1"/>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502" name="Google Shape;502;p21"/>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503" name="Google Shape;503;p21"/>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504" name="Google Shape;504;p21"/>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505" name="Google Shape;505;p21"/>
          <p:cNvPicPr preferRelativeResize="0"/>
          <p:nvPr/>
        </p:nvPicPr>
        <p:blipFill rotWithShape="1">
          <a:blip r:embed="rId4">
            <a:alphaModFix/>
          </a:blip>
          <a:srcRect l="42442" t="64444" r="55492" b="34210"/>
          <a:stretch/>
        </p:blipFill>
        <p:spPr>
          <a:xfrm>
            <a:off x="4030724" y="5513285"/>
            <a:ext cx="411815" cy="151002"/>
          </a:xfrm>
          <a:prstGeom prst="rect">
            <a:avLst/>
          </a:prstGeom>
          <a:noFill/>
          <a:ln>
            <a:noFill/>
          </a:ln>
        </p:spPr>
      </p:pic>
      <p:pic>
        <p:nvPicPr>
          <p:cNvPr id="506" name="Google Shape;506;p21"/>
          <p:cNvPicPr preferRelativeResize="0"/>
          <p:nvPr/>
        </p:nvPicPr>
        <p:blipFill rotWithShape="1">
          <a:blip r:embed="rId5">
            <a:alphaModFix/>
          </a:blip>
          <a:srcRect l="22076" t="16374" r="6494" b="12065"/>
          <a:stretch/>
        </p:blipFill>
        <p:spPr>
          <a:xfrm>
            <a:off x="1482055" y="1104134"/>
            <a:ext cx="9227890" cy="5200202"/>
          </a:xfrm>
          <a:prstGeom prst="rect">
            <a:avLst/>
          </a:prstGeom>
          <a:noFill/>
          <a:ln>
            <a:noFill/>
          </a:ln>
        </p:spPr>
      </p:pic>
      <p:sp>
        <p:nvSpPr>
          <p:cNvPr id="507" name="Google Shape;507;p21"/>
          <p:cNvSpPr txBox="1"/>
          <p:nvPr/>
        </p:nvSpPr>
        <p:spPr>
          <a:xfrm>
            <a:off x="3624235" y="331542"/>
            <a:ext cx="5846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a:solidFill>
                  <a:schemeClr val="lt1"/>
                </a:solidFill>
                <a:latin typeface="Calibri"/>
                <a:ea typeface="Calibri"/>
                <a:cs typeface="Calibri"/>
                <a:sym typeface="Calibri"/>
              </a:rPr>
              <a:t>RF01 INGREASO AL SISTEMA </a:t>
            </a:r>
            <a:endParaRPr sz="36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1"/>
        <p:cNvGrpSpPr/>
        <p:nvPr/>
      </p:nvGrpSpPr>
      <p:grpSpPr>
        <a:xfrm>
          <a:off x="0" y="0"/>
          <a:ext cx="0" cy="0"/>
          <a:chOff x="0" y="0"/>
          <a:chExt cx="0" cy="0"/>
        </a:xfrm>
      </p:grpSpPr>
      <p:sp>
        <p:nvSpPr>
          <p:cNvPr id="512" name="Google Shape;512;p22"/>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3" name="Google Shape;513;p22"/>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cxnSp>
        <p:nvCxnSpPr>
          <p:cNvPr id="514" name="Google Shape;514;p22"/>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515" name="Google Shape;515;p22"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16" name="Google Shape;516;p22"/>
          <p:cNvPicPr preferRelativeResize="0"/>
          <p:nvPr/>
        </p:nvPicPr>
        <p:blipFill rotWithShape="1">
          <a:blip r:embed="rId4">
            <a:alphaModFix/>
          </a:blip>
          <a:srcRect l="3617" t="7600"/>
          <a:stretch/>
        </p:blipFill>
        <p:spPr>
          <a:xfrm>
            <a:off x="2516708" y="198871"/>
            <a:ext cx="6638905" cy="3505969"/>
          </a:xfrm>
          <a:prstGeom prst="rect">
            <a:avLst/>
          </a:prstGeom>
          <a:noFill/>
          <a:ln>
            <a:noFill/>
          </a:ln>
        </p:spPr>
      </p:pic>
      <p:pic>
        <p:nvPicPr>
          <p:cNvPr id="517" name="Google Shape;517;p22"/>
          <p:cNvPicPr preferRelativeResize="0"/>
          <p:nvPr/>
        </p:nvPicPr>
        <p:blipFill rotWithShape="1">
          <a:blip r:embed="rId5">
            <a:alphaModFix/>
          </a:blip>
          <a:srcRect/>
          <a:stretch/>
        </p:blipFill>
        <p:spPr>
          <a:xfrm>
            <a:off x="2516708" y="3704840"/>
            <a:ext cx="6638925" cy="2800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1"/>
        <p:cNvGrpSpPr/>
        <p:nvPr/>
      </p:nvGrpSpPr>
      <p:grpSpPr>
        <a:xfrm>
          <a:off x="0" y="0"/>
          <a:ext cx="0" cy="0"/>
          <a:chOff x="0" y="0"/>
          <a:chExt cx="0" cy="0"/>
        </a:xfrm>
      </p:grpSpPr>
      <p:sp>
        <p:nvSpPr>
          <p:cNvPr id="522" name="Google Shape;522;p23"/>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3" name="Google Shape;523;p23"/>
          <p:cNvPicPr preferRelativeResize="0"/>
          <p:nvPr/>
        </p:nvPicPr>
        <p:blipFill rotWithShape="1">
          <a:blip r:embed="rId3">
            <a:alphaModFix amt="50000"/>
          </a:blip>
          <a:srcRect b="5857"/>
          <a:stretch/>
        </p:blipFill>
        <p:spPr>
          <a:xfrm>
            <a:off x="20" y="-8388"/>
            <a:ext cx="12191980" cy="6857999"/>
          </a:xfrm>
          <a:prstGeom prst="rect">
            <a:avLst/>
          </a:prstGeom>
          <a:noFill/>
          <a:ln>
            <a:noFill/>
          </a:ln>
        </p:spPr>
      </p:pic>
      <p:cxnSp>
        <p:nvCxnSpPr>
          <p:cNvPr id="524" name="Google Shape;524;p23"/>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grpSp>
        <p:nvGrpSpPr>
          <p:cNvPr id="525" name="Google Shape;525;p23"/>
          <p:cNvGrpSpPr/>
          <p:nvPr/>
        </p:nvGrpSpPr>
        <p:grpSpPr>
          <a:xfrm>
            <a:off x="229934" y="6261100"/>
            <a:ext cx="506666" cy="453146"/>
            <a:chOff x="0" y="0"/>
            <a:chExt cx="818866" cy="866064"/>
          </a:xfrm>
        </p:grpSpPr>
        <p:sp>
          <p:nvSpPr>
            <p:cNvPr id="526" name="Google Shape;526;p23"/>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3"/>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23"/>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23"/>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23"/>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23"/>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23"/>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23"/>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534" name="Google Shape;534;p23"/>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535" name="Google Shape;535;p23"/>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536" name="Google Shape;536;p23"/>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537" name="Google Shape;537;p23"/>
          <p:cNvPicPr preferRelativeResize="0"/>
          <p:nvPr/>
        </p:nvPicPr>
        <p:blipFill rotWithShape="1">
          <a:blip r:embed="rId4">
            <a:alphaModFix/>
          </a:blip>
          <a:srcRect l="42442" t="64444" r="55492" b="34210"/>
          <a:stretch/>
        </p:blipFill>
        <p:spPr>
          <a:xfrm>
            <a:off x="4030724" y="5513285"/>
            <a:ext cx="411815" cy="151002"/>
          </a:xfrm>
          <a:prstGeom prst="rect">
            <a:avLst/>
          </a:prstGeom>
          <a:noFill/>
          <a:ln>
            <a:noFill/>
          </a:ln>
        </p:spPr>
      </p:pic>
      <p:sp>
        <p:nvSpPr>
          <p:cNvPr id="538" name="Google Shape;538;p23"/>
          <p:cNvSpPr txBox="1"/>
          <p:nvPr/>
        </p:nvSpPr>
        <p:spPr>
          <a:xfrm>
            <a:off x="2927948" y="310326"/>
            <a:ext cx="708570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a:solidFill>
                  <a:schemeClr val="lt1"/>
                </a:solidFill>
                <a:latin typeface="Calibri"/>
                <a:ea typeface="Calibri"/>
                <a:cs typeface="Calibri"/>
                <a:sym typeface="Calibri"/>
              </a:rPr>
              <a:t>RF03 CONSULTAR INFORMACION </a:t>
            </a:r>
            <a:endParaRPr sz="3600">
              <a:solidFill>
                <a:schemeClr val="lt1"/>
              </a:solidFill>
              <a:latin typeface="Calibri"/>
              <a:ea typeface="Calibri"/>
              <a:cs typeface="Calibri"/>
              <a:sym typeface="Calibri"/>
            </a:endParaRPr>
          </a:p>
        </p:txBody>
      </p:sp>
      <p:pic>
        <p:nvPicPr>
          <p:cNvPr id="539" name="Google Shape;539;p23"/>
          <p:cNvPicPr preferRelativeResize="0"/>
          <p:nvPr/>
        </p:nvPicPr>
        <p:blipFill rotWithShape="1">
          <a:blip r:embed="rId5">
            <a:alphaModFix/>
          </a:blip>
          <a:srcRect l="22765" t="16251" r="8222" b="15739"/>
          <a:stretch/>
        </p:blipFill>
        <p:spPr>
          <a:xfrm>
            <a:off x="996657" y="1147351"/>
            <a:ext cx="9225257" cy="51137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3"/>
        <p:cNvGrpSpPr/>
        <p:nvPr/>
      </p:nvGrpSpPr>
      <p:grpSpPr>
        <a:xfrm>
          <a:off x="0" y="0"/>
          <a:ext cx="0" cy="0"/>
          <a:chOff x="0" y="0"/>
          <a:chExt cx="0" cy="0"/>
        </a:xfrm>
      </p:grpSpPr>
      <p:sp>
        <p:nvSpPr>
          <p:cNvPr id="544" name="Google Shape;544;p2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45" name="Google Shape;545;p24"/>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cxnSp>
        <p:nvCxnSpPr>
          <p:cNvPr id="546" name="Google Shape;546;p24"/>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547" name="Google Shape;547;p24"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pic>
        <p:nvPicPr>
          <p:cNvPr id="548" name="Google Shape;548;p24"/>
          <p:cNvPicPr preferRelativeResize="0"/>
          <p:nvPr/>
        </p:nvPicPr>
        <p:blipFill rotWithShape="1">
          <a:blip r:embed="rId4">
            <a:alphaModFix/>
          </a:blip>
          <a:srcRect/>
          <a:stretch/>
        </p:blipFill>
        <p:spPr>
          <a:xfrm>
            <a:off x="2152081" y="195263"/>
            <a:ext cx="6981825" cy="3019425"/>
          </a:xfrm>
          <a:prstGeom prst="rect">
            <a:avLst/>
          </a:prstGeom>
          <a:noFill/>
          <a:ln>
            <a:noFill/>
          </a:ln>
        </p:spPr>
      </p:pic>
      <p:pic>
        <p:nvPicPr>
          <p:cNvPr id="549" name="Google Shape;549;p24"/>
          <p:cNvPicPr preferRelativeResize="0"/>
          <p:nvPr/>
        </p:nvPicPr>
        <p:blipFill rotWithShape="1">
          <a:blip r:embed="rId5">
            <a:alphaModFix/>
          </a:blip>
          <a:srcRect/>
          <a:stretch/>
        </p:blipFill>
        <p:spPr>
          <a:xfrm>
            <a:off x="2152081" y="3214688"/>
            <a:ext cx="6981824" cy="29647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6"/>
        <p:cNvGrpSpPr/>
        <p:nvPr/>
      </p:nvGrpSpPr>
      <p:grpSpPr>
        <a:xfrm>
          <a:off x="0" y="0"/>
          <a:ext cx="0" cy="0"/>
          <a:chOff x="0" y="0"/>
          <a:chExt cx="0" cy="0"/>
        </a:xfrm>
      </p:grpSpPr>
      <p:sp>
        <p:nvSpPr>
          <p:cNvPr id="617" name="Google Shape;617;p2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8" name="Google Shape;618;p28"/>
          <p:cNvPicPr preferRelativeResize="0">
            <a:picLocks noGrp="1"/>
          </p:cNvPicPr>
          <p:nvPr>
            <p:ph type="body" idx="1"/>
          </p:nvPr>
        </p:nvPicPr>
        <p:blipFill rotWithShape="1">
          <a:blip r:embed="rId3">
            <a:alphaModFix amt="50000"/>
          </a:blip>
          <a:srcRect t="7936" b="7477"/>
          <a:stretch/>
        </p:blipFill>
        <p:spPr>
          <a:xfrm>
            <a:off x="20" y="1"/>
            <a:ext cx="12191980" cy="6857999"/>
          </a:xfrm>
          <a:prstGeom prst="rect">
            <a:avLst/>
          </a:prstGeom>
          <a:noFill/>
          <a:ln>
            <a:noFill/>
          </a:ln>
        </p:spPr>
      </p:pic>
      <p:cxnSp>
        <p:nvCxnSpPr>
          <p:cNvPr id="619" name="Google Shape;619;p28"/>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620" name="Google Shape;620;p28"/>
          <p:cNvSpPr txBox="1"/>
          <p:nvPr/>
        </p:nvSpPr>
        <p:spPr>
          <a:xfrm>
            <a:off x="3393794" y="205632"/>
            <a:ext cx="498298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STAKEHOLDERS</a:t>
            </a:r>
            <a:endParaRPr/>
          </a:p>
          <a:p>
            <a:pPr marL="0" marR="0" lvl="0" indent="0" algn="ctr" rtl="0">
              <a:spcBef>
                <a:spcPts val="0"/>
              </a:spcBef>
              <a:spcAft>
                <a:spcPts val="0"/>
              </a:spcAft>
              <a:buNone/>
            </a:pPr>
            <a:r>
              <a:rPr lang="es-ES" sz="3600">
                <a:solidFill>
                  <a:schemeClr val="lt1"/>
                </a:solidFill>
                <a:latin typeface="Calibri"/>
                <a:ea typeface="Calibri"/>
                <a:cs typeface="Calibri"/>
                <a:sym typeface="Calibri"/>
              </a:rPr>
              <a:t>INTERNOS</a:t>
            </a:r>
            <a:endParaRPr/>
          </a:p>
        </p:txBody>
      </p:sp>
      <p:grpSp>
        <p:nvGrpSpPr>
          <p:cNvPr id="621" name="Google Shape;621;p28"/>
          <p:cNvGrpSpPr/>
          <p:nvPr/>
        </p:nvGrpSpPr>
        <p:grpSpPr>
          <a:xfrm>
            <a:off x="229934" y="6261100"/>
            <a:ext cx="506666" cy="453146"/>
            <a:chOff x="0" y="0"/>
            <a:chExt cx="818866" cy="866064"/>
          </a:xfrm>
        </p:grpSpPr>
        <p:sp>
          <p:nvSpPr>
            <p:cNvPr id="622" name="Google Shape;622;p28"/>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28"/>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28"/>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28"/>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28"/>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28"/>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28"/>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28"/>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630" name="Google Shape;630;p28"/>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631" name="Google Shape;631;p28"/>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632" name="Google Shape;632;p28"/>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633" name="Google Shape;633;p28"/>
          <p:cNvPicPr preferRelativeResize="0"/>
          <p:nvPr/>
        </p:nvPicPr>
        <p:blipFill rotWithShape="1">
          <a:blip r:embed="rId4">
            <a:alphaModFix/>
          </a:blip>
          <a:srcRect l="946" t="17591" r="41740" b="39677"/>
          <a:stretch/>
        </p:blipFill>
        <p:spPr>
          <a:xfrm>
            <a:off x="1096876" y="1726250"/>
            <a:ext cx="9576821" cy="40165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7"/>
        <p:cNvGrpSpPr/>
        <p:nvPr/>
      </p:nvGrpSpPr>
      <p:grpSpPr>
        <a:xfrm>
          <a:off x="0" y="0"/>
          <a:ext cx="0" cy="0"/>
          <a:chOff x="0" y="0"/>
          <a:chExt cx="0" cy="0"/>
        </a:xfrm>
      </p:grpSpPr>
      <p:sp>
        <p:nvSpPr>
          <p:cNvPr id="638" name="Google Shape;638;p29"/>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9" name="Google Shape;639;p29"/>
          <p:cNvPicPr preferRelativeResize="0">
            <a:picLocks noGrp="1"/>
          </p:cNvPicPr>
          <p:nvPr>
            <p:ph type="body" idx="1"/>
          </p:nvPr>
        </p:nvPicPr>
        <p:blipFill rotWithShape="1">
          <a:blip r:embed="rId3">
            <a:alphaModFix amt="50000"/>
          </a:blip>
          <a:srcRect t="7936" b="7477"/>
          <a:stretch/>
        </p:blipFill>
        <p:spPr>
          <a:xfrm>
            <a:off x="20" y="1"/>
            <a:ext cx="12191980" cy="6857999"/>
          </a:xfrm>
          <a:prstGeom prst="rect">
            <a:avLst/>
          </a:prstGeom>
          <a:noFill/>
          <a:ln>
            <a:noFill/>
          </a:ln>
        </p:spPr>
      </p:pic>
      <p:cxnSp>
        <p:nvCxnSpPr>
          <p:cNvPr id="640" name="Google Shape;640;p29"/>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641" name="Google Shape;641;p29"/>
          <p:cNvSpPr txBox="1"/>
          <p:nvPr/>
        </p:nvSpPr>
        <p:spPr>
          <a:xfrm>
            <a:off x="3393794" y="205632"/>
            <a:ext cx="498298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lt1"/>
                </a:solidFill>
                <a:latin typeface="Calibri"/>
                <a:ea typeface="Calibri"/>
                <a:cs typeface="Calibri"/>
                <a:sym typeface="Calibri"/>
              </a:rPr>
              <a:t>STAKEHOLDERS</a:t>
            </a:r>
            <a:endParaRPr/>
          </a:p>
          <a:p>
            <a:pPr marL="0" marR="0" lvl="0" indent="0" algn="ctr" rtl="0">
              <a:spcBef>
                <a:spcPts val="0"/>
              </a:spcBef>
              <a:spcAft>
                <a:spcPts val="0"/>
              </a:spcAft>
              <a:buNone/>
            </a:pPr>
            <a:r>
              <a:rPr lang="es-ES" sz="3600">
                <a:solidFill>
                  <a:schemeClr val="lt1"/>
                </a:solidFill>
                <a:latin typeface="Calibri"/>
                <a:ea typeface="Calibri"/>
                <a:cs typeface="Calibri"/>
                <a:sym typeface="Calibri"/>
              </a:rPr>
              <a:t>EXTERNOS</a:t>
            </a:r>
            <a:endParaRPr/>
          </a:p>
        </p:txBody>
      </p:sp>
      <p:grpSp>
        <p:nvGrpSpPr>
          <p:cNvPr id="642" name="Google Shape;642;p29"/>
          <p:cNvGrpSpPr/>
          <p:nvPr/>
        </p:nvGrpSpPr>
        <p:grpSpPr>
          <a:xfrm>
            <a:off x="229934" y="6261100"/>
            <a:ext cx="506666" cy="453146"/>
            <a:chOff x="0" y="0"/>
            <a:chExt cx="818866" cy="866064"/>
          </a:xfrm>
        </p:grpSpPr>
        <p:sp>
          <p:nvSpPr>
            <p:cNvPr id="643" name="Google Shape;643;p29"/>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29"/>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5" name="Google Shape;645;p29"/>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6" name="Google Shape;646;p29"/>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7" name="Google Shape;647;p29"/>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8" name="Google Shape;648;p29"/>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29"/>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50" name="Google Shape;650;p29"/>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651" name="Google Shape;651;p29"/>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652" name="Google Shape;652;p29"/>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653" name="Google Shape;653;p29"/>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pic>
        <p:nvPicPr>
          <p:cNvPr id="654" name="Google Shape;654;p29"/>
          <p:cNvPicPr preferRelativeResize="0"/>
          <p:nvPr/>
        </p:nvPicPr>
        <p:blipFill rotWithShape="1">
          <a:blip r:embed="rId4">
            <a:alphaModFix/>
          </a:blip>
          <a:srcRect l="19530" t="23343" r="39873" b="31273"/>
          <a:stretch/>
        </p:blipFill>
        <p:spPr>
          <a:xfrm>
            <a:off x="1971413" y="1685460"/>
            <a:ext cx="8665492" cy="489904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sp>
        <p:nvSpPr>
          <p:cNvPr id="122" name="Google Shape;122;p3"/>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3" name="Google Shape;123;p3"/>
          <p:cNvPicPr preferRelativeResize="0"/>
          <p:nvPr/>
        </p:nvPicPr>
        <p:blipFill rotWithShape="1">
          <a:blip r:embed="rId3">
            <a:alphaModFix amt="50000"/>
          </a:blip>
          <a:srcRect t="7830" b="7901"/>
          <a:stretch/>
        </p:blipFill>
        <p:spPr>
          <a:xfrm>
            <a:off x="20" y="1"/>
            <a:ext cx="12191980" cy="6857999"/>
          </a:xfrm>
          <a:prstGeom prst="rect">
            <a:avLst/>
          </a:prstGeom>
          <a:noFill/>
          <a:ln>
            <a:noFill/>
          </a:ln>
        </p:spPr>
      </p:pic>
      <p:sp>
        <p:nvSpPr>
          <p:cNvPr id="124" name="Google Shape;124;p3"/>
          <p:cNvSpPr txBox="1">
            <a:spLocks noGrp="1"/>
          </p:cNvSpPr>
          <p:nvPr>
            <p:ph type="ctrTitle"/>
          </p:nvPr>
        </p:nvSpPr>
        <p:spPr>
          <a:xfrm>
            <a:off x="4350971" y="1804850"/>
            <a:ext cx="6897171" cy="43023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8800"/>
              <a:buFont typeface="Calibri"/>
              <a:buNone/>
            </a:pPr>
            <a:r>
              <a:rPr lang="es-ES" sz="8800">
                <a:solidFill>
                  <a:srgbClr val="FFFFFF"/>
                </a:solidFill>
              </a:rPr>
              <a:t>QUICK INVENTORIES</a:t>
            </a:r>
            <a:r>
              <a:rPr lang="es-ES" sz="8000">
                <a:solidFill>
                  <a:srgbClr val="FFFFFF"/>
                </a:solidFill>
              </a:rPr>
              <a:t/>
            </a:r>
            <a:br>
              <a:rPr lang="es-ES" sz="8000">
                <a:solidFill>
                  <a:srgbClr val="FFFFFF"/>
                </a:solidFill>
              </a:rPr>
            </a:br>
            <a:endParaRPr sz="8000">
              <a:solidFill>
                <a:srgbClr val="FFFFFF"/>
              </a:solidFill>
            </a:endParaRPr>
          </a:p>
        </p:txBody>
      </p:sp>
      <p:cxnSp>
        <p:nvCxnSpPr>
          <p:cNvPr id="125" name="Google Shape;125;p3"/>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26" name="Google Shape;126;p3" descr="Resultado de imagen para empresa"/>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27" name="Google Shape;127;p3"/>
          <p:cNvGrpSpPr/>
          <p:nvPr/>
        </p:nvGrpSpPr>
        <p:grpSpPr>
          <a:xfrm>
            <a:off x="1694594" y="2286000"/>
            <a:ext cx="2106578" cy="2286000"/>
            <a:chOff x="0" y="0"/>
            <a:chExt cx="818866" cy="866064"/>
          </a:xfrm>
        </p:grpSpPr>
        <p:sp>
          <p:nvSpPr>
            <p:cNvPr id="128" name="Google Shape;128;p3"/>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3"/>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130;p3"/>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3"/>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3"/>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3"/>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3"/>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3"/>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36" name="Google Shape;136;p3"/>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7" name="Google Shape;137;p3"/>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38" name="Google Shape;138;p3"/>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
        <p:cNvGrpSpPr/>
        <p:nvPr/>
      </p:nvGrpSpPr>
      <p:grpSpPr>
        <a:xfrm>
          <a:off x="0" y="0"/>
          <a:ext cx="0" cy="0"/>
          <a:chOff x="0" y="0"/>
          <a:chExt cx="0" cy="0"/>
        </a:xfrm>
      </p:grpSpPr>
      <p:sp>
        <p:nvSpPr>
          <p:cNvPr id="186" name="Google Shape;186;p6"/>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7" name="Google Shape;187;p6"/>
          <p:cNvPicPr preferRelativeResize="0">
            <a:picLocks noGrp="1"/>
          </p:cNvPicPr>
          <p:nvPr>
            <p:ph type="body" idx="1"/>
          </p:nvPr>
        </p:nvPicPr>
        <p:blipFill rotWithShape="1">
          <a:blip r:embed="rId3">
            <a:alphaModFix amt="50000"/>
          </a:blip>
          <a:srcRect r="6665"/>
          <a:stretch/>
        </p:blipFill>
        <p:spPr>
          <a:xfrm>
            <a:off x="0" y="1"/>
            <a:ext cx="12191980" cy="6857999"/>
          </a:xfrm>
          <a:prstGeom prst="rect">
            <a:avLst/>
          </a:prstGeom>
          <a:noFill/>
          <a:ln>
            <a:noFill/>
          </a:ln>
        </p:spPr>
      </p:pic>
      <p:cxnSp>
        <p:nvCxnSpPr>
          <p:cNvPr id="188" name="Google Shape;188;p6"/>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89" name="Google Shape;189;p6"/>
          <p:cNvSpPr txBox="1"/>
          <p:nvPr/>
        </p:nvSpPr>
        <p:spPr>
          <a:xfrm>
            <a:off x="222069" y="2812201"/>
            <a:ext cx="4261484"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6000">
                <a:solidFill>
                  <a:schemeClr val="lt1"/>
                </a:solidFill>
                <a:latin typeface="Calibri"/>
                <a:ea typeface="Calibri"/>
                <a:cs typeface="Calibri"/>
                <a:sym typeface="Calibri"/>
              </a:rPr>
              <a:t>PROBLEMA</a:t>
            </a:r>
            <a:endParaRPr/>
          </a:p>
        </p:txBody>
      </p:sp>
      <p:sp>
        <p:nvSpPr>
          <p:cNvPr id="190" name="Google Shape;190;p6"/>
          <p:cNvSpPr/>
          <p:nvPr/>
        </p:nvSpPr>
        <p:spPr>
          <a:xfrm>
            <a:off x="4483553" y="165895"/>
            <a:ext cx="7206341" cy="652621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s-ES" sz="2800" dirty="0">
                <a:solidFill>
                  <a:schemeClr val="lt1"/>
                </a:solidFill>
                <a:latin typeface="Calibri"/>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endParaRPr sz="2800" dirty="0">
              <a:solidFill>
                <a:schemeClr val="lt1"/>
              </a:solidFill>
              <a:latin typeface="Calibri"/>
              <a:ea typeface="Calibri"/>
              <a:cs typeface="Calibri"/>
              <a:sym typeface="Calibri"/>
            </a:endParaRPr>
          </a:p>
        </p:txBody>
      </p:sp>
      <p:grpSp>
        <p:nvGrpSpPr>
          <p:cNvPr id="191" name="Google Shape;191;p6"/>
          <p:cNvGrpSpPr/>
          <p:nvPr/>
        </p:nvGrpSpPr>
        <p:grpSpPr>
          <a:xfrm>
            <a:off x="229934" y="6261100"/>
            <a:ext cx="506666" cy="453146"/>
            <a:chOff x="0" y="0"/>
            <a:chExt cx="818866" cy="866064"/>
          </a:xfrm>
        </p:grpSpPr>
        <p:sp>
          <p:nvSpPr>
            <p:cNvPr id="192" name="Google Shape;192;p6"/>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6"/>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6"/>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6"/>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6"/>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6"/>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6"/>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6"/>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200" name="Google Shape;200;p6"/>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201" name="Google Shape;201;p6"/>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202" name="Google Shape;202;p6"/>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sp>
        <p:nvSpPr>
          <p:cNvPr id="143" name="Google Shape;143;p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4" name="Google Shape;144;p4" descr="Imagen que contiene interior, mesa, persona&#10;&#10;Descripción generada automáticamente"/>
          <p:cNvPicPr preferRelativeResize="0"/>
          <p:nvPr/>
        </p:nvPicPr>
        <p:blipFill rotWithShape="1">
          <a:blip r:embed="rId3">
            <a:alphaModFix amt="50000"/>
          </a:blip>
          <a:srcRect l="445"/>
          <a:stretch/>
        </p:blipFill>
        <p:spPr>
          <a:xfrm>
            <a:off x="0" y="0"/>
            <a:ext cx="12191979" cy="6857990"/>
          </a:xfrm>
          <a:prstGeom prst="rect">
            <a:avLst/>
          </a:prstGeom>
          <a:noFill/>
          <a:ln>
            <a:noFill/>
          </a:ln>
        </p:spPr>
      </p:pic>
      <p:cxnSp>
        <p:nvCxnSpPr>
          <p:cNvPr id="145" name="Google Shape;145;p4"/>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46" name="Google Shape;146;p4"/>
          <p:cNvSpPr txBox="1"/>
          <p:nvPr/>
        </p:nvSpPr>
        <p:spPr>
          <a:xfrm>
            <a:off x="4280974" y="2022225"/>
            <a:ext cx="4736417" cy="28135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4"/>
          <p:cNvSpPr txBox="1"/>
          <p:nvPr/>
        </p:nvSpPr>
        <p:spPr>
          <a:xfrm>
            <a:off x="480332" y="2459498"/>
            <a:ext cx="3575559"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6000" dirty="0">
                <a:solidFill>
                  <a:schemeClr val="lt1"/>
                </a:solidFill>
                <a:latin typeface="Calibri"/>
                <a:ea typeface="Calibri"/>
                <a:cs typeface="Calibri"/>
                <a:sym typeface="Calibri"/>
              </a:rPr>
              <a:t>OBJETIVO GENERAL</a:t>
            </a:r>
            <a:endParaRPr dirty="0"/>
          </a:p>
        </p:txBody>
      </p:sp>
      <p:sp>
        <p:nvSpPr>
          <p:cNvPr id="148" name="Google Shape;148;p4"/>
          <p:cNvSpPr/>
          <p:nvPr/>
        </p:nvSpPr>
        <p:spPr>
          <a:xfrm>
            <a:off x="4633671" y="1286741"/>
            <a:ext cx="6600385" cy="428450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3200" dirty="0" smtClean="0">
                <a:solidFill>
                  <a:srgbClr val="F2F2F2"/>
                </a:solidFill>
                <a:latin typeface="Calibri"/>
                <a:ea typeface="Calibri"/>
                <a:cs typeface="Calibri"/>
                <a:sym typeface="Calibri"/>
              </a:rPr>
              <a:t>Decidimos, desarrollar </a:t>
            </a:r>
            <a:r>
              <a:rPr lang="es-ES" sz="3200" dirty="0">
                <a:solidFill>
                  <a:srgbClr val="F2F2F2"/>
                </a:solidFill>
                <a:latin typeface="Calibri"/>
                <a:ea typeface="Calibri"/>
                <a:cs typeface="Calibri"/>
                <a:sym typeface="Calibri"/>
              </a:rPr>
              <a:t>un sistema de información de inventario de las herramientas y elementos, asociados a el curso de la media fortalecida en el área de </a:t>
            </a:r>
            <a:r>
              <a:rPr lang="es-ES" sz="3200" dirty="0">
                <a:solidFill>
                  <a:schemeClr val="lt1"/>
                </a:solidFill>
                <a:latin typeface="Calibri"/>
                <a:ea typeface="Calibri"/>
                <a:cs typeface="Calibri"/>
                <a:sym typeface="Calibri"/>
              </a:rPr>
              <a:t>ingeniería </a:t>
            </a:r>
            <a:r>
              <a:rPr lang="es-ES" sz="3200" dirty="0">
                <a:solidFill>
                  <a:srgbClr val="F2F2F2"/>
                </a:solidFill>
                <a:latin typeface="Calibri"/>
                <a:ea typeface="Calibri"/>
                <a:cs typeface="Calibri"/>
                <a:sym typeface="Calibri"/>
              </a:rPr>
              <a:t>del colegio distrital Charry, como estrategia para el mejoramiento de procesos y respuesta  de inventarios.</a:t>
            </a:r>
            <a:endParaRPr sz="1800" dirty="0">
              <a:solidFill>
                <a:srgbClr val="F2F2F2"/>
              </a:solidFill>
              <a:latin typeface="Calibri"/>
              <a:ea typeface="Calibri"/>
              <a:cs typeface="Calibri"/>
              <a:sym typeface="Calibri"/>
            </a:endParaRPr>
          </a:p>
        </p:txBody>
      </p:sp>
      <p:grpSp>
        <p:nvGrpSpPr>
          <p:cNvPr id="149" name="Google Shape;149;p4"/>
          <p:cNvGrpSpPr/>
          <p:nvPr/>
        </p:nvGrpSpPr>
        <p:grpSpPr>
          <a:xfrm>
            <a:off x="229934" y="6261100"/>
            <a:ext cx="506666" cy="453146"/>
            <a:chOff x="0" y="0"/>
            <a:chExt cx="818866" cy="866064"/>
          </a:xfrm>
        </p:grpSpPr>
        <p:sp>
          <p:nvSpPr>
            <p:cNvPr id="150" name="Google Shape;150;p4"/>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4"/>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4"/>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4"/>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4"/>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4"/>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4"/>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4"/>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58" name="Google Shape;158;p4"/>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59" name="Google Shape;159;p4"/>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60" name="Google Shape;160;p4"/>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4"/>
        <p:cNvGrpSpPr/>
        <p:nvPr/>
      </p:nvGrpSpPr>
      <p:grpSpPr>
        <a:xfrm>
          <a:off x="0" y="0"/>
          <a:ext cx="0" cy="0"/>
          <a:chOff x="0" y="0"/>
          <a:chExt cx="0" cy="0"/>
        </a:xfrm>
      </p:grpSpPr>
      <p:sp>
        <p:nvSpPr>
          <p:cNvPr id="165" name="Google Shape;165;p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6" name="Google Shape;166;p5"/>
          <p:cNvPicPr preferRelativeResize="0">
            <a:picLocks noGrp="1"/>
          </p:cNvPicPr>
          <p:nvPr>
            <p:ph type="body" idx="1"/>
          </p:nvPr>
        </p:nvPicPr>
        <p:blipFill rotWithShape="1">
          <a:blip r:embed="rId3">
            <a:alphaModFix amt="50000"/>
          </a:blip>
          <a:srcRect/>
          <a:stretch/>
        </p:blipFill>
        <p:spPr>
          <a:xfrm>
            <a:off x="20" y="1"/>
            <a:ext cx="12191980" cy="6857999"/>
          </a:xfrm>
          <a:prstGeom prst="rect">
            <a:avLst/>
          </a:prstGeom>
          <a:noFill/>
          <a:ln>
            <a:noFill/>
          </a:ln>
        </p:spPr>
      </p:pic>
      <p:cxnSp>
        <p:nvCxnSpPr>
          <p:cNvPr id="167" name="Google Shape;167;p5"/>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168" name="Google Shape;168;p5"/>
          <p:cNvSpPr txBox="1"/>
          <p:nvPr/>
        </p:nvSpPr>
        <p:spPr>
          <a:xfrm>
            <a:off x="0" y="2459504"/>
            <a:ext cx="4261484"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6000" dirty="0">
                <a:solidFill>
                  <a:schemeClr val="lt1"/>
                </a:solidFill>
                <a:latin typeface="Calibri"/>
                <a:ea typeface="Calibri"/>
                <a:cs typeface="Calibri"/>
                <a:sym typeface="Calibri"/>
              </a:rPr>
              <a:t>OBJETIVOS ESPECIFICOS</a:t>
            </a:r>
            <a:endParaRPr dirty="0"/>
          </a:p>
        </p:txBody>
      </p:sp>
      <p:sp>
        <p:nvSpPr>
          <p:cNvPr id="169" name="Google Shape;169;p5"/>
          <p:cNvSpPr/>
          <p:nvPr/>
        </p:nvSpPr>
        <p:spPr>
          <a:xfrm>
            <a:off x="4055891" y="165895"/>
            <a:ext cx="7945607" cy="6085640"/>
          </a:xfrm>
          <a:prstGeom prst="rect">
            <a:avLst/>
          </a:prstGeom>
          <a:noFill/>
          <a:ln>
            <a:noFill/>
          </a:ln>
        </p:spPr>
        <p:txBody>
          <a:bodyPr spcFirstLastPara="1" wrap="square" lIns="91425" tIns="45700" rIns="91425" bIns="45700" anchor="t" anchorCtr="0">
            <a:spAutoFit/>
          </a:bodyPr>
          <a:lstStyle/>
          <a:p>
            <a:pPr marL="914400" marR="0" lvl="0" indent="-457200" algn="l" rtl="0">
              <a:lnSpc>
                <a:spcPct val="107000"/>
              </a:lnSpc>
              <a:spcBef>
                <a:spcPts val="0"/>
              </a:spcBef>
              <a:spcAft>
                <a:spcPts val="0"/>
              </a:spcAft>
              <a:buClr>
                <a:schemeClr val="lt1"/>
              </a:buClr>
              <a:buSzPts val="2800"/>
              <a:buFont typeface="Noto Sans Symbols"/>
              <a:buChar char="⮚"/>
            </a:pPr>
            <a:r>
              <a:rPr lang="es-ES" sz="2800" dirty="0">
                <a:solidFill>
                  <a:schemeClr val="lt1"/>
                </a:solidFill>
                <a:latin typeface="Calibri"/>
                <a:ea typeface="Calibri"/>
                <a:cs typeface="Calibri"/>
                <a:sym typeface="Calibri"/>
              </a:rPr>
              <a:t>Desarrollar un sistema de inventario en el cual la persona encargada posea un usuario de acceso a el sistema para que pueda modificar cualquier herramienta del software.</a:t>
            </a:r>
            <a:endParaRPr sz="2800" dirty="0">
              <a:solidFill>
                <a:schemeClr val="lt1"/>
              </a:solidFill>
              <a:latin typeface="Calibri"/>
              <a:ea typeface="Calibri"/>
              <a:cs typeface="Calibri"/>
              <a:sym typeface="Calibri"/>
            </a:endParaRPr>
          </a:p>
          <a:p>
            <a:pPr marL="914400" marR="0" lvl="0" indent="-457200" algn="l" rtl="0">
              <a:lnSpc>
                <a:spcPct val="107000"/>
              </a:lnSpc>
              <a:spcBef>
                <a:spcPts val="0"/>
              </a:spcBef>
              <a:spcAft>
                <a:spcPts val="0"/>
              </a:spcAft>
              <a:buClr>
                <a:schemeClr val="lt1"/>
              </a:buClr>
              <a:buSzPts val="2800"/>
              <a:buFont typeface="Noto Sans Symbols"/>
              <a:buChar char="⮚"/>
            </a:pPr>
            <a:r>
              <a:rPr lang="es-ES" sz="2800" dirty="0">
                <a:solidFill>
                  <a:schemeClr val="lt1"/>
                </a:solidFill>
                <a:latin typeface="Calibri"/>
                <a:ea typeface="Calibri"/>
                <a:cs typeface="Calibri"/>
                <a:sym typeface="Calibri"/>
              </a:rPr>
              <a:t>Implementar un sistema de inventario en el cual la persona encargada tenga la posibilidad de registrar cualquier tipo de herramienta, en este sistema se solicitara el tipo de elemento, el nombre y el estado.</a:t>
            </a:r>
            <a:endParaRPr sz="2800" dirty="0">
              <a:solidFill>
                <a:schemeClr val="lt1"/>
              </a:solidFill>
              <a:latin typeface="Calibri"/>
              <a:ea typeface="Calibri"/>
              <a:cs typeface="Calibri"/>
              <a:sym typeface="Calibri"/>
            </a:endParaRPr>
          </a:p>
          <a:p>
            <a:pPr marL="914400" marR="0" lvl="0" indent="-457200" algn="l" rtl="0">
              <a:lnSpc>
                <a:spcPct val="107000"/>
              </a:lnSpc>
              <a:spcBef>
                <a:spcPts val="0"/>
              </a:spcBef>
              <a:spcAft>
                <a:spcPts val="0"/>
              </a:spcAft>
              <a:buClr>
                <a:schemeClr val="lt1"/>
              </a:buClr>
              <a:buSzPts val="2800"/>
              <a:buFont typeface="Noto Sans Symbols"/>
              <a:buChar char="⮚"/>
            </a:pPr>
            <a:r>
              <a:rPr lang="es-ES" sz="2800" dirty="0">
                <a:solidFill>
                  <a:schemeClr val="lt1"/>
                </a:solidFill>
                <a:latin typeface="Calibri"/>
                <a:ea typeface="Calibri"/>
                <a:cs typeface="Calibri"/>
                <a:sym typeface="Calibri"/>
              </a:rPr>
              <a:t>Elaborar un sistema de inventario en el cual tengamos la posibilidad de reportar cualquier elemento en malas condiciones, para mejorar la información del estado de las herramientas.</a:t>
            </a:r>
            <a:endParaRPr sz="2800" dirty="0">
              <a:solidFill>
                <a:schemeClr val="lt1"/>
              </a:solidFill>
              <a:latin typeface="Calibri"/>
              <a:ea typeface="Calibri"/>
              <a:cs typeface="Calibri"/>
              <a:sym typeface="Calibri"/>
            </a:endParaRPr>
          </a:p>
        </p:txBody>
      </p:sp>
      <p:grpSp>
        <p:nvGrpSpPr>
          <p:cNvPr id="170" name="Google Shape;170;p5"/>
          <p:cNvGrpSpPr/>
          <p:nvPr/>
        </p:nvGrpSpPr>
        <p:grpSpPr>
          <a:xfrm>
            <a:off x="229934" y="6261100"/>
            <a:ext cx="506666" cy="453146"/>
            <a:chOff x="0" y="0"/>
            <a:chExt cx="818866" cy="866064"/>
          </a:xfrm>
        </p:grpSpPr>
        <p:sp>
          <p:nvSpPr>
            <p:cNvPr id="171" name="Google Shape;171;p5"/>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5"/>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5"/>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5"/>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5"/>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5"/>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5"/>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5"/>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179" name="Google Shape;179;p5"/>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80" name="Google Shape;180;p5"/>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81" name="Google Shape;181;p5"/>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sp>
        <p:nvSpPr>
          <p:cNvPr id="207" name="Google Shape;207;p7"/>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8" name="Google Shape;208;p7"/>
          <p:cNvPicPr preferRelativeResize="0">
            <a:picLocks noGrp="1"/>
          </p:cNvPicPr>
          <p:nvPr>
            <p:ph type="body" idx="1"/>
          </p:nvPr>
        </p:nvPicPr>
        <p:blipFill rotWithShape="1">
          <a:blip r:embed="rId3">
            <a:alphaModFix amt="50000"/>
          </a:blip>
          <a:srcRect t="2174"/>
          <a:stretch/>
        </p:blipFill>
        <p:spPr>
          <a:xfrm>
            <a:off x="-32241" y="0"/>
            <a:ext cx="12191980" cy="6857999"/>
          </a:xfrm>
          <a:prstGeom prst="rect">
            <a:avLst/>
          </a:prstGeom>
          <a:noFill/>
          <a:ln>
            <a:noFill/>
          </a:ln>
        </p:spPr>
      </p:pic>
      <p:sp>
        <p:nvSpPr>
          <p:cNvPr id="209" name="Google Shape;209;p7"/>
          <p:cNvSpPr txBox="1">
            <a:spLocks noGrp="1"/>
          </p:cNvSpPr>
          <p:nvPr>
            <p:ph type="title"/>
          </p:nvPr>
        </p:nvSpPr>
        <p:spPr>
          <a:xfrm>
            <a:off x="4253530" y="739009"/>
            <a:ext cx="7906209" cy="612545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Calibri"/>
              <a:buNone/>
            </a:pPr>
            <a:r>
              <a:rPr lang="es-ES" sz="2800" dirty="0"/>
              <a:t>Implementar</a:t>
            </a:r>
            <a:r>
              <a:rPr lang="es-ES" sz="2800" dirty="0">
                <a:sym typeface="Calibri"/>
              </a:rPr>
              <a:t> un </a:t>
            </a:r>
            <a:r>
              <a:rPr lang="es-ES" sz="2800" dirty="0"/>
              <a:t>s</a:t>
            </a:r>
            <a:r>
              <a:rPr lang="es-ES" sz="2800" dirty="0">
                <a:sym typeface="Calibri"/>
              </a:rPr>
              <a:t>oftware para la media fortalecida en el área de ingeniería del colegio distrital Charry. E</a:t>
            </a:r>
            <a:r>
              <a:rPr lang="es-ES" sz="2800" dirty="0"/>
              <a:t>l cual </a:t>
            </a:r>
            <a:r>
              <a:rPr lang="es-ES" sz="2800" dirty="0">
                <a:sym typeface="Calibri"/>
              </a:rPr>
              <a:t>posea la habilidad </a:t>
            </a:r>
            <a:r>
              <a:rPr lang="es-ES" sz="2800" dirty="0"/>
              <a:t>de registrar</a:t>
            </a:r>
            <a:r>
              <a:rPr lang="es-ES" sz="2800" dirty="0">
                <a:sym typeface="Calibri"/>
              </a:rPr>
              <a:t> cualquier herramienta del aula, y que tenga la opción de registrar reportes ya sea de algún elemento dañado o en mal estado, también que logre modificar </a:t>
            </a:r>
            <a:r>
              <a:rPr lang="es-ES" sz="2800" dirty="0"/>
              <a:t>cualquier</a:t>
            </a:r>
            <a:r>
              <a:rPr lang="es-ES" sz="2800" dirty="0">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r>
              <a:rPr lang="es-ES" sz="3200" dirty="0"/>
              <a:t/>
            </a:r>
            <a:br>
              <a:rPr lang="es-ES" sz="3200" dirty="0"/>
            </a:br>
            <a:endParaRPr sz="6000" dirty="0">
              <a:solidFill>
                <a:srgbClr val="FFFFFF"/>
              </a:solidFill>
            </a:endParaRPr>
          </a:p>
        </p:txBody>
      </p:sp>
      <p:cxnSp>
        <p:nvCxnSpPr>
          <p:cNvPr id="210" name="Google Shape;210;p7"/>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211" name="Google Shape;211;p7"/>
          <p:cNvSpPr txBox="1"/>
          <p:nvPr/>
        </p:nvSpPr>
        <p:spPr>
          <a:xfrm>
            <a:off x="570002" y="2786076"/>
            <a:ext cx="3485883"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6000">
                <a:solidFill>
                  <a:schemeClr val="lt1"/>
                </a:solidFill>
                <a:latin typeface="Calibri"/>
                <a:ea typeface="Calibri"/>
                <a:cs typeface="Calibri"/>
                <a:sym typeface="Calibri"/>
              </a:rPr>
              <a:t>ALCANCE</a:t>
            </a:r>
            <a:endParaRPr/>
          </a:p>
        </p:txBody>
      </p:sp>
      <p:grpSp>
        <p:nvGrpSpPr>
          <p:cNvPr id="212" name="Google Shape;212;p7"/>
          <p:cNvGrpSpPr/>
          <p:nvPr/>
        </p:nvGrpSpPr>
        <p:grpSpPr>
          <a:xfrm>
            <a:off x="229934" y="6261100"/>
            <a:ext cx="506666" cy="453146"/>
            <a:chOff x="0" y="0"/>
            <a:chExt cx="818866" cy="866064"/>
          </a:xfrm>
        </p:grpSpPr>
        <p:sp>
          <p:nvSpPr>
            <p:cNvPr id="213" name="Google Shape;213;p7"/>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7"/>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7"/>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7"/>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7"/>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7"/>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7"/>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7"/>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221" name="Google Shape;221;p7"/>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222" name="Google Shape;222;p7"/>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223" name="Google Shape;223;p7"/>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7"/>
        <p:cNvGrpSpPr/>
        <p:nvPr/>
      </p:nvGrpSpPr>
      <p:grpSpPr>
        <a:xfrm>
          <a:off x="0" y="0"/>
          <a:ext cx="0" cy="0"/>
          <a:chOff x="0" y="0"/>
          <a:chExt cx="0" cy="0"/>
        </a:xfrm>
      </p:grpSpPr>
      <p:sp>
        <p:nvSpPr>
          <p:cNvPr id="228" name="Google Shape;228;p8"/>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 name="Google Shape;229;p8"/>
          <p:cNvPicPr preferRelativeResize="0">
            <a:picLocks noGrp="1"/>
          </p:cNvPicPr>
          <p:nvPr>
            <p:ph type="body" idx="1"/>
          </p:nvPr>
        </p:nvPicPr>
        <p:blipFill rotWithShape="1">
          <a:blip r:embed="rId3">
            <a:alphaModFix amt="50000"/>
          </a:blip>
          <a:srcRect l="4840" r="3158" b="-1"/>
          <a:stretch/>
        </p:blipFill>
        <p:spPr>
          <a:xfrm>
            <a:off x="0" y="1"/>
            <a:ext cx="12191980" cy="6857999"/>
          </a:xfrm>
          <a:prstGeom prst="rect">
            <a:avLst/>
          </a:prstGeom>
          <a:noFill/>
          <a:ln>
            <a:noFill/>
          </a:ln>
        </p:spPr>
      </p:pic>
      <p:cxnSp>
        <p:nvCxnSpPr>
          <p:cNvPr id="230" name="Google Shape;230;p8"/>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231" name="Google Shape;231;p8"/>
          <p:cNvSpPr txBox="1"/>
          <p:nvPr/>
        </p:nvSpPr>
        <p:spPr>
          <a:xfrm>
            <a:off x="117566" y="3013501"/>
            <a:ext cx="498170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800">
                <a:solidFill>
                  <a:schemeClr val="lt1"/>
                </a:solidFill>
                <a:latin typeface="Calibri"/>
                <a:ea typeface="Calibri"/>
                <a:cs typeface="Calibri"/>
                <a:sym typeface="Calibri"/>
              </a:rPr>
              <a:t>JUSTIFICACION</a:t>
            </a:r>
            <a:endParaRPr/>
          </a:p>
        </p:txBody>
      </p:sp>
      <p:sp>
        <p:nvSpPr>
          <p:cNvPr id="232" name="Google Shape;232;p8"/>
          <p:cNvSpPr/>
          <p:nvPr/>
        </p:nvSpPr>
        <p:spPr>
          <a:xfrm>
            <a:off x="4330468" y="165894"/>
            <a:ext cx="7611283" cy="652621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s-ES" sz="2800" dirty="0">
                <a:solidFill>
                  <a:schemeClr val="lt1"/>
                </a:solidFill>
                <a:latin typeface="Calibri"/>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dirty="0"/>
          </a:p>
        </p:txBody>
      </p:sp>
      <p:grpSp>
        <p:nvGrpSpPr>
          <p:cNvPr id="233" name="Google Shape;233;p8"/>
          <p:cNvGrpSpPr/>
          <p:nvPr/>
        </p:nvGrpSpPr>
        <p:grpSpPr>
          <a:xfrm>
            <a:off x="229934" y="6261100"/>
            <a:ext cx="506666" cy="453146"/>
            <a:chOff x="0" y="0"/>
            <a:chExt cx="818866" cy="866064"/>
          </a:xfrm>
        </p:grpSpPr>
        <p:sp>
          <p:nvSpPr>
            <p:cNvPr id="234" name="Google Shape;234;p8"/>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8"/>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8"/>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8"/>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8"/>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8"/>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8"/>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8"/>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242" name="Google Shape;242;p8"/>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243" name="Google Shape;243;p8"/>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244" name="Google Shape;244;p8"/>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9"/>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0" name="Google Shape;250;p9"/>
          <p:cNvPicPr preferRelativeResize="0">
            <a:picLocks noGrp="1"/>
          </p:cNvPicPr>
          <p:nvPr>
            <p:ph type="body" idx="1"/>
          </p:nvPr>
        </p:nvPicPr>
        <p:blipFill rotWithShape="1">
          <a:blip r:embed="rId3">
            <a:alphaModFix amt="50000"/>
          </a:blip>
          <a:srcRect l="445"/>
          <a:stretch/>
        </p:blipFill>
        <p:spPr>
          <a:xfrm>
            <a:off x="0" y="1"/>
            <a:ext cx="12191980" cy="6857999"/>
          </a:xfrm>
          <a:prstGeom prst="rect">
            <a:avLst/>
          </a:prstGeom>
          <a:noFill/>
          <a:ln>
            <a:noFill/>
          </a:ln>
        </p:spPr>
      </p:pic>
      <p:sp>
        <p:nvSpPr>
          <p:cNvPr id="251" name="Google Shape;251;p9"/>
          <p:cNvSpPr txBox="1">
            <a:spLocks noGrp="1"/>
          </p:cNvSpPr>
          <p:nvPr>
            <p:ph type="title"/>
          </p:nvPr>
        </p:nvSpPr>
        <p:spPr>
          <a:xfrm>
            <a:off x="4205987" y="287382"/>
            <a:ext cx="7811589" cy="6479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Calibri"/>
              <a:buNone/>
            </a:pPr>
            <a:r>
              <a:rPr lang="es-ES" sz="2400">
                <a:latin typeface="Calibri"/>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sz="2400">
                <a:latin typeface="Calibri"/>
                <a:ea typeface="Calibri"/>
                <a:cs typeface="Calibri"/>
                <a:sym typeface="Calibri"/>
              </a:rPr>
            </a:br>
            <a:r>
              <a:rPr lang="es-ES" sz="2400">
                <a:latin typeface="Calibri"/>
                <a:ea typeface="Calibri"/>
                <a:cs typeface="Calibri"/>
                <a:sym typeface="Calibri"/>
              </a:rPr>
              <a:t>Esta planteada para poder tener una información más nutrida y actualizada.</a:t>
            </a:r>
            <a:br>
              <a:rPr lang="es-ES" sz="2400">
                <a:latin typeface="Calibri"/>
                <a:ea typeface="Calibri"/>
                <a:cs typeface="Calibri"/>
                <a:sym typeface="Calibri"/>
              </a:rPr>
            </a:br>
            <a:r>
              <a:rPr lang="es-ES" sz="2400">
                <a:latin typeface="Calibri"/>
                <a:ea typeface="Calibri"/>
                <a:cs typeface="Calibri"/>
                <a:sym typeface="Calibri"/>
              </a:rPr>
              <a:t/>
            </a:r>
            <a:br>
              <a:rPr lang="es-ES" sz="2400">
                <a:latin typeface="Calibri"/>
                <a:ea typeface="Calibri"/>
                <a:cs typeface="Calibri"/>
                <a:sym typeface="Calibri"/>
              </a:rPr>
            </a:br>
            <a:r>
              <a:rPr lang="es-ES" sz="2400">
                <a:latin typeface="Calibri"/>
                <a:ea typeface="Calibri"/>
                <a:cs typeface="Calibri"/>
                <a:sym typeface="Calibri"/>
              </a:rPr>
              <a:t>La entrevista la realizamos con una variedad de preguntas abiertas y con un estilo pirámide.</a:t>
            </a:r>
            <a:br>
              <a:rPr lang="es-ES" sz="2400">
                <a:latin typeface="Calibri"/>
                <a:ea typeface="Calibri"/>
                <a:cs typeface="Calibri"/>
                <a:sym typeface="Calibri"/>
              </a:rPr>
            </a:br>
            <a:r>
              <a:rPr lang="es-ES" sz="2400">
                <a:latin typeface="Calibri"/>
                <a:ea typeface="Calibri"/>
                <a:cs typeface="Calibri"/>
                <a:sym typeface="Calibri"/>
              </a:rPr>
              <a:t>La cual la realizamos con la persona encargada de la media fortalecida, porque es la persona con más entendimiento y manejo continuo del aula y las herramientas de trabajo.</a:t>
            </a:r>
            <a:br>
              <a:rPr lang="es-ES" sz="2400">
                <a:latin typeface="Calibri"/>
                <a:ea typeface="Calibri"/>
                <a:cs typeface="Calibri"/>
                <a:sym typeface="Calibri"/>
              </a:rPr>
            </a:br>
            <a:r>
              <a:rPr lang="es-ES" sz="2400">
                <a:latin typeface="Calibri"/>
                <a:ea typeface="Calibri"/>
                <a:cs typeface="Calibri"/>
                <a:sym typeface="Calibri"/>
              </a:rPr>
              <a:t/>
            </a:r>
            <a:br>
              <a:rPr lang="es-ES" sz="2400">
                <a:latin typeface="Calibri"/>
                <a:ea typeface="Calibri"/>
                <a:cs typeface="Calibri"/>
                <a:sym typeface="Calibri"/>
              </a:rPr>
            </a:br>
            <a:r>
              <a:rPr lang="es-ES" sz="2400">
                <a:latin typeface="Calibri"/>
                <a:ea typeface="Calibri"/>
                <a:cs typeface="Calibri"/>
                <a:sym typeface="Calibri"/>
              </a:rPr>
              <a:t>Teniendo las respuestas de la entrevista podremos empezar a buscar la solución del problema he implementar el inventario resolviendo todas las necesidades del usuario.</a:t>
            </a:r>
            <a:br>
              <a:rPr lang="es-ES" sz="2400">
                <a:latin typeface="Calibri"/>
                <a:ea typeface="Calibri"/>
                <a:cs typeface="Calibri"/>
                <a:sym typeface="Calibri"/>
              </a:rPr>
            </a:br>
            <a:endParaRPr sz="2400">
              <a:solidFill>
                <a:srgbClr val="FFFFFF"/>
              </a:solidFill>
              <a:latin typeface="Calibri"/>
              <a:ea typeface="Calibri"/>
              <a:cs typeface="Calibri"/>
              <a:sym typeface="Calibri"/>
            </a:endParaRPr>
          </a:p>
        </p:txBody>
      </p:sp>
      <p:cxnSp>
        <p:nvCxnSpPr>
          <p:cNvPr id="252" name="Google Shape;252;p9"/>
          <p:cNvCxnSpPr/>
          <p:nvPr/>
        </p:nvCxnSpPr>
        <p:spPr>
          <a:xfrm>
            <a:off x="4055891" y="2286000"/>
            <a:ext cx="0" cy="2286000"/>
          </a:xfrm>
          <a:prstGeom prst="straightConnector1">
            <a:avLst/>
          </a:prstGeom>
          <a:noFill/>
          <a:ln w="19050" cap="flat" cmpd="sng">
            <a:solidFill>
              <a:srgbClr val="FFFFFF"/>
            </a:solidFill>
            <a:prstDash val="solid"/>
            <a:miter lim="800000"/>
            <a:headEnd type="none" w="sm" len="sm"/>
            <a:tailEnd type="none" w="sm" len="sm"/>
          </a:ln>
        </p:spPr>
      </p:cxnSp>
      <p:sp>
        <p:nvSpPr>
          <p:cNvPr id="253" name="Google Shape;253;p9"/>
          <p:cNvSpPr txBox="1"/>
          <p:nvPr/>
        </p:nvSpPr>
        <p:spPr>
          <a:xfrm>
            <a:off x="-577206" y="2551837"/>
            <a:ext cx="4633097" cy="175432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5400">
                <a:solidFill>
                  <a:schemeClr val="lt1"/>
                </a:solidFill>
                <a:latin typeface="Calibri"/>
                <a:ea typeface="Calibri"/>
                <a:cs typeface="Calibri"/>
                <a:sym typeface="Calibri"/>
              </a:rPr>
              <a:t>RECOLECCION DE DATOS</a:t>
            </a:r>
            <a:endParaRPr/>
          </a:p>
        </p:txBody>
      </p:sp>
      <p:grpSp>
        <p:nvGrpSpPr>
          <p:cNvPr id="254" name="Google Shape;254;p9"/>
          <p:cNvGrpSpPr/>
          <p:nvPr/>
        </p:nvGrpSpPr>
        <p:grpSpPr>
          <a:xfrm>
            <a:off x="229934" y="6261100"/>
            <a:ext cx="506666" cy="453146"/>
            <a:chOff x="0" y="0"/>
            <a:chExt cx="818866" cy="866064"/>
          </a:xfrm>
        </p:grpSpPr>
        <p:sp>
          <p:nvSpPr>
            <p:cNvPr id="255" name="Google Shape;255;p9"/>
            <p:cNvSpPr/>
            <p:nvPr/>
          </p:nvSpPr>
          <p:spPr>
            <a:xfrm>
              <a:off x="122830" y="457200"/>
              <a:ext cx="150021" cy="402334"/>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9"/>
            <p:cNvSpPr/>
            <p:nvPr/>
          </p:nvSpPr>
          <p:spPr>
            <a:xfrm>
              <a:off x="307075" y="286603"/>
              <a:ext cx="150125" cy="57946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9"/>
            <p:cNvSpPr/>
            <p:nvPr/>
          </p:nvSpPr>
          <p:spPr>
            <a:xfrm>
              <a:off x="484496" y="354842"/>
              <a:ext cx="150125" cy="510407"/>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9"/>
            <p:cNvSpPr/>
            <p:nvPr/>
          </p:nvSpPr>
          <p:spPr>
            <a:xfrm>
              <a:off x="661916" y="150126"/>
              <a:ext cx="156950" cy="714621"/>
            </a:xfrm>
            <a:prstGeom prst="rect">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9"/>
            <p:cNvSpPr/>
            <p:nvPr/>
          </p:nvSpPr>
          <p:spPr>
            <a:xfrm>
              <a:off x="675564" y="0"/>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9"/>
            <p:cNvSpPr/>
            <p:nvPr/>
          </p:nvSpPr>
          <p:spPr>
            <a:xfrm>
              <a:off x="470848" y="156950"/>
              <a:ext cx="75062" cy="81441"/>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9"/>
            <p:cNvSpPr/>
            <p:nvPr/>
          </p:nvSpPr>
          <p:spPr>
            <a:xfrm>
              <a:off x="204716" y="11600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9"/>
            <p:cNvSpPr/>
            <p:nvPr/>
          </p:nvSpPr>
          <p:spPr>
            <a:xfrm>
              <a:off x="0" y="361666"/>
              <a:ext cx="81887" cy="74618"/>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cxnSp>
          <p:nvCxnSpPr>
            <p:cNvPr id="263" name="Google Shape;263;p9"/>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264" name="Google Shape;264;p9"/>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265" name="Google Shape;265;p9"/>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594</Words>
  <Application>Microsoft Office PowerPoint</Application>
  <PresentationFormat>Panorámica</PresentationFormat>
  <Paragraphs>36</Paragraphs>
  <Slides>29</Slides>
  <Notes>29</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29</vt:i4>
      </vt:variant>
    </vt:vector>
  </HeadingPairs>
  <TitlesOfParts>
    <vt:vector size="34" baseType="lpstr">
      <vt:lpstr>Arial</vt:lpstr>
      <vt:lpstr>Calibri</vt:lpstr>
      <vt:lpstr>Noto Sans Symbols</vt:lpstr>
      <vt:lpstr>Tema de Office</vt:lpstr>
      <vt:lpstr>Tema de Office</vt:lpstr>
      <vt:lpstr>PROYECTO </vt:lpstr>
      <vt:lpstr>SANTIAGO GORDILLO FABIAN PINTO CALED PLAZAS JONATHAN BERNAL LUIS RODRIGUEZ </vt:lpstr>
      <vt:lpstr>QUICK INVENTORIES </vt:lpstr>
      <vt:lpstr>Presentación de PowerPoint</vt:lpstr>
      <vt:lpstr>Presentación de PowerPoint</vt:lpstr>
      <vt:lpstr>Presentación de PowerPoint</vt:lpstr>
      <vt:lpstr>Implementar un software para la media fortalecida en el área de ingeniería del colegio distrital Charry. El cual posea la habilidad de registrar cualquier herramienta del aula, y que tenga la opción de registrar reportes ya sea de algún elemento dañado o en mal estado, también que logre modificar cualquier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 </vt:lpstr>
      <vt:lpstr>Presentación de PowerPoint</vt:lpstr>
      <vt:lpstr>Esta recolección de datos la realizamos a través de una entrevista dirigida a la persona encargada del aula de la media fortalecida del área de ingeniería, con el fin de poder encontrar el problema y darle una pronta solución. Esta planteada para poder tener una información más nutrida y actualizada.  La entrevista la realizamos con una variedad de preguntas abiertas y con un estilo pirámide. La cual la realizamos con la persona encargada de la media fortalecida, porque es la persona con más entendimiento y manejo continuo del aula y las herramientas de trabajo.  Teniendo las respuestas de la entrevista podremos empezar a buscar la solución del problema he implementar el inventario resolviendo todas las necesidades del usuario. </vt:lpstr>
      <vt:lpstr>Presentación de PowerPoint</vt:lpstr>
      <vt:lpstr>Presentación de PowerPoint</vt:lpstr>
      <vt:lpstr>Presentación de PowerPoint</vt:lpstr>
      <vt:lpstr>Presentación de PowerPoint</vt:lpstr>
      <vt:lpstr>REQUERIMIENTOS </vt:lpstr>
      <vt:lpstr>Presentación de PowerPoint</vt:lpstr>
      <vt:lpstr>Presentación de PowerPoint</vt:lpstr>
      <vt:lpstr>Presentación de PowerPoint</vt:lpstr>
      <vt:lpstr>Presentación de PowerPoint</vt:lpstr>
      <vt:lpstr>Presentación de PowerPoint</vt:lpstr>
      <vt:lpstr>Presentación de PowerPoint</vt:lpstr>
      <vt:lpstr> CASOS DE USOS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c:title>
  <dc:creator>harold gordillo</dc:creator>
  <cp:lastModifiedBy>TuSoft</cp:lastModifiedBy>
  <cp:revision>9</cp:revision>
  <dcterms:created xsi:type="dcterms:W3CDTF">2019-06-09T22:21:51Z</dcterms:created>
  <dcterms:modified xsi:type="dcterms:W3CDTF">2019-09-05T14:34:03Z</dcterms:modified>
</cp:coreProperties>
</file>